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64" r:id="rId3"/>
    <p:sldId id="274" r:id="rId4"/>
    <p:sldId id="273" r:id="rId5"/>
    <p:sldId id="267" r:id="rId6"/>
    <p:sldId id="268" r:id="rId7"/>
    <p:sldId id="275" r:id="rId8"/>
    <p:sldId id="269" r:id="rId9"/>
    <p:sldId id="27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 showGuides="1">
      <p:cViewPr varScale="1">
        <p:scale>
          <a:sx n="93" d="100"/>
          <a:sy n="93" d="100"/>
        </p:scale>
        <p:origin x="72" y="32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2-30T21:23:30.05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0,'0'0,"1"0,0 0,0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3:57.06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61 0 4480,'-2'0'329,"0"0"0,-1 1 0,1-1 0,0 0 0,0 1 0,0 0 1,0-1-1,0 1 0,0 0 0,0 0 0,0 0 0,0 0 0,-1 2-329,-7 2 687,9-3-679,0-1 0,-1 0 0,1 1 0,0-1 0,0 1 0,0-1 0,0 1 0,0 0 0,1-1 0,-1 1 0,0 0 0,1-1 0,-1 1 0,1 0 0,0 1-8,-5 28 35,5-30-35,-1 14-11,0 1-1,1-1 1,1 1 0,0 0 0,1-1 0,0 1 0,2-1-1,0 0 1,0 0 0,2 0 0,2 5 11,-7-17 1,0-1 0,1 1 0,-1-1 0,1 0 0,-1 1 0,1-1 0,0 0 0,0 0 0,0 0 0,0 0 0,0-1 0,0 1 0,0 0 0,0-1 0,1 0 0,-1 1 0,1-1 0,0 0-1,0 0 24,-1-1-1,0 0 1,1 0 0,-1 1 0,1-2 0,-1 1 0,0 0 0,1 0 0,-1-1 0,1 1 0,-1-1 0,0 0 0,1 0 0,-1 1-1,0-2 1,0 1 0,0 0 0,0 0 0,0-1 0,1 0-24,2-2 74,-1 1-1,1-1 1,-1 0 0,0 0-1,-1 0 1,1 0-1,-1-1 1,1 1 0,-2-1-1,1 0 1,0 0 0,-1 0-1,0 0 1,0-1 0,0 1-1,-1 0 1,0-1-1,0 1 1,0-1 0,-1 0-1,0 1 1,0-1 0,0 1-1,-1-1 1,1 0-1,-1 1 1,-1-1 0,1 1-1,-1 0 1,0-1 0,0 1-74,-3-5 9,1 0 0,-2 1 0,1-1 0,-1 1 0,-1 1 0,1-1-9,3 6 4,1 0 0,-1 1 1,1-1-1,-1 1 1,0 0-1,0 0 1,0 0-1,0 0 0,-1 0 1,1 1-1,0-1 1,-1 1-1,1 0 0,-1 0 1,1 0-1,-1 1 1,1-1-1,-4 1-4,5 0 1,0 0-1,0 0 1,0 0 0,1 0 0,-1 1-1,0-1 1,0 1 0,1-1-1,-1 1 1,0 0 0,1 0 0,-1 0-1,1 0 1,-1 0 0,1 0 0,-1 0-1,1 0 1,0 0 0,0 1-1,-1-1 1,1 1 0,0-1 0,0 1-1,0-1 0,-1 4 2,0-1-1,0 1 0,1-1 1,-1 1-1,1 0 0,0-1 1,-1 6-2,1 2-8,0 0 1,1 0 0,0 0 0,1 0-1,0 0 1,1 0 0,1 3 7,-1-6-7,1 0-1,-1 0 1,2-1-1,-1 1 1,1-1 0,1 0-1,-1 0 1,1 0-1,3 3 8,-4-7-1,0 0 0,0 0-1,0 0 1,0-1 0,0 0-1,1 1 1,0-2 0,-1 1-1,1-1 1,3 2 1,-5-3 0,0 0 0,-1 0 0,1 0 0,0-1 1,0 1-1,0-1 0,0 0 0,0 0 0,0 0 0,0 0 0,0 0 1,0-1-1,0 1 0,0-1 0,0 0 0,0 1 0,-1-2 0,1 1 0,0 0 1,-1 0-1,3-3 5,0 0 1,-1 1 0,1-2 0,-1 1-1,0 0 1,0-1 0,-1 0 0,1 0-1,-1 0 1,0 0 0,-1 0 0,1 0-1,-1-1-5,3-7 28,-1 0 0,0 0-1,-1 0 1,0-1 0,0-2-28,-3 9 12,0 1 0,1-1 0,-2 0 0,1 1 0,-1-1 0,0 0 1,-1 1-1,1-1 0,-1 1 0,-1 0 0,1-1 0,-1 1 0,0 0 0,0 1 0,-1-2-12,1 4 5,1-1 0,-1 1 0,0 0 0,1 0 0,-2 0 0,1 0 0,0 0-1,0 0 1,-1 1 0,0 0 0,1 0 0,-1 0 0,0 0 0,0 1 0,0-1-1,0 1 1,0 0 0,0 0 0,-1 0 0,1 1 0,0 0 0,0-1 0,-1 2 0,1-1-5,0 0-2,1 1 0,0 0 0,-1 0 0,1 0 0,0 0 0,-1 1 0,1-1 0,0 1 0,0 0 0,0-1 0,1 1 0,-1 1 0,0-1 0,1 0 0,-1 1 0,1-1 1,0 1-1,0 0 0,0 0 0,0 0 0,1 0 0,-1 0 0,1 0 0,-1 1 2,-2 8-4,0-1 0,0 1 1,1 0-1,1 0 0,0 0 0,0 3 4,1 1 12,0 0 0,1 0 0,0 0 0,1 0 0,2 7-12,-2-18-5,-1-1-1,1 0 0,0 1 1,1-1-1,-1 0 0,1 1 1,0-1-1,0 0 0,0 0 1,0-1-1,1 1 0,0 0 1,0-1-1,0 0 0,0 1 1,0-1-1,0 0 0,1-1 1,0 1-1,3 1 6,-5-3 0,0 0 0,0 0 1,0 0-1,0-1 0,0 1 0,0-1 0,0 1 0,0-1 1,1 0-1,-1 0 0,0 0 0,0 0 0,0 0 1,0-1-1,1 1 0,-1-1 0,0 1 0,0-1 1,0 0-1,0 0 0,0 0 0,0 0 0,0 0 0,0-1 5,1 0 0,-1 0 0,0 0-1,0 0 1,0 0 0,0 0 0,0-1-1,-1 1 1,1-1 0,-1 1 0,1-1-1,-1 0 1,0 1 0,0-1 0,0 0 0,0 0-1,-1-2-4,2-3 16,-1 0 1,-1 0-1,0 0 0,0 0 0,-1-1 0,0 1 0,0-2-16,0 6 5,0 0-1,0-1 1,0 1-1,-1 0 1,1 0-1,-1 0 1,0 1-1,0-1 1,-1 0-1,1 1 1,-1-1-1,0 1 1,1 0-1,-4-2-4,5 4 3,0 0 0,0 0-1,1 1 1,-1-1 0,0 1 0,0-1-1,0 1 1,0-1 0,0 1 0,0-1-1,-1 1 1,1 0 0,0 0 0,0 0-1,0-1 1,0 1 0,0 0-1,0 0 1,0 1 0,0-1 0,-1 0-1,1 0 1,0 0 0,0 1 0,0-1-1,0 0 1,0 1 0,0-1-1,0 1 1,0 0 0,0-1 0,0 1-1,1 0 1,-1-1 0,0 1 0,0 0-1,1 0 1,-1 0 0,0 0 0,1-1-1,-1 2-2,-3 3-39,1 0 0,0 1 0,0-1 0,0 1 0,1-1 0,0 1 0,0 0 0,1 0 0,-1 2 39,-1 18-2886,3-17-111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3:57.92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11 1 8576,'2'-1'4891,"-3"4"-2369,-4 7-2010,3-7-467,1 1 0,0 0 0,0-1 0,1 1 0,-1 0 0,1-1 0,0 1 0,0 0 0,0 3-45,1 7 64,2 46 214,3 1 1,10 45-279,-9-68 14,28 163 183,14 113-170,35 148 69,-79-433 328,-3-16-108,0 1 0,1-2 0,2 8-316,-4-17 20,0 0 0,0 0 0,1 0 1,-1 0-1,1 0 0,-1 0 0,1-1 1,0 1-1,0-1 0,1 1 0,-1-1 1,0 0-1,1 0 0,-1 0 0,1 0 1,0 0-21,-1-1 3,-1-1 0,1 1-1,-1-1 1,1 0 0,-1 1 0,0-1 0,1 0 0,-1 0 0,1 0 0,-1 0 0,1 0-1,-1 0 1,1-1 0,-1 1 0,1 0 0,-1-1 0,1 1-3,25-13 93,-20 9-54,33-15 114,1 1 0,0 3 0,17-5-153,154-34 517,2 2-154,125-31-59,-335 82-314,1 0-25,-1 0 0,1 0 1,-1 0-1,1 0 0,-1-1 0,0 1 1,0-1-1,0-1 0,0 1 1,0 0-1,0-1 0,0 0 0,-1 0 1,2-1 34,-4 3-351,-1 0 0,1 0 0,-1 0 1,0 0-1,0 0 0,0 0 0,1 0 1,-1 0-1,0 0 0,0 0 0,0 0 1,-1 0-1,1-1 351,0 1-827,0-3-3695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3:58.47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75 350 6016,'-13'8'2196,"4"-2"-1281,0 0 1,-1-1-1,1 0 0,-1 0 1,0-1-916,10-4 27,-1 0 0,1 0-1,0 0 1,0 0 0,0 0 0,0 0 0,0 0 0,0 0-1,0 0 1,0 0 0,-1 0 0,1 0 0,0 0 0,0 0 0,0 0-1,0 0 1,0 0 0,0 0 0,0 0 0,-1 0 0,1 0-1,0 0 1,0 0 0,0 0 0,0 0 0,0 0 0,0 0-1,0 0 1,0 0 0,-1 0 0,1 0 0,0 0 0,0 0-1,0-1 1,0 1 0,0 0 0,0 0 0,0 0 0,0 0-1,0 0 1,0 0 0,0 0 0,0 0 0,-1 0 0,1-1-27,2-5 865,5-5 65,0 2-614,0 2 0,0-1 1,1 1-1,0 0 1,0 1-1,1 0 0,-1 0 1,1 1-1,5-2-316,19-8 125,0 2-1,6-1-124,-12 4 157,116-40-125,-93 28-23,11-9-9,-14 7 55,16-10 35,-32 17-522,0 0 0,1 3 0,28-10 432,-49 22-737,-9 2 337,0-1 0,0 1-1,0-1 1,0 1 0,0-1-1,0 1 1,0-1 0,0 0-1,-1 0 1,1 0 0,0 0-1,0-1 401,3-3-3722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3:59.05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40 416 6784,'-21'-1'5433,"3"-1"-3544,18 2-1881,0 0 0,0 0 0,0 0 0,0 0 0,0 0 0,0 0 0,0-1-1,0 1 1,0 0 0,-1 0 0,1 0 0,0 0 0,0 0 0,0-1 0,0 1 0,0 0 0,0 0-1,0 0 1,0 0 0,0 0 0,0-1 0,0 1 0,0 0 0,0 0 0,1 0 0,-1 0 0,0 0-1,0-1 1,0 1 0,0 0 0,0 0 0,0 0 0,0 0 0,0 0 0,0 0 0,0 0 0,0-1-1,1 1 1,-1 0 0,0 0 0,0 0 0,0 0 0,0 0 0,0 0 0,0 0 0,1 0-8,5-7 394,3 3-68,0 0 0,0 0 0,0 1 0,1 0 0,0 1 0,7-2-326,16-3 529,27-15-59,-1-2 1,-2-3 0,2-3-471,12-6 28,298-126 217,-368 161-272,15-4-88,-1-2 1,1 1-1,-2-2 1,1 0-1,-1-1 0,0 0 115,-14 9-169,0-1 0,0 1-1,1 0 1,-1 0 0,0-1-1,0 1 1,0 0 0,0 0-1,0-1 1,0 1-1,0 0 1,0-1 0,0 1-1,0 0 1,0-1 0,0 1-1,0 0 1,0-1-1,0 1 1,0 0 0,0 0-1,0-1 1,0 1 0,0 0-1,0-1 1,0 1-1,-1 0 1,1 0 0,0-1-1,0 1 1,0 0 0,-1 0-1,1-1 1,0 1 0,0 0-1,0 0 1,-1 0-1,1 0 1,0-1 0,-1 1-1,1 0 1,0 0 169,0 0-22,-5-4-3802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4:03.95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151 231 6528,'-4'-26'2144,"4"25"-2041,0 0 0,0 1 1,0-1-1,0 0 0,-1 0 1,1 1-1,0-1 0,0 0 1,-1 0-1,1 1 0,0-1 1,-1 0-1,1 1 0,-1-1 1,1 1-1,-1-1 0,1 0 0,-1 1 1,0-1-1,1 1 0,-1 0 1,0-1-1,1 1 0,-1-1 1,0 1-1,0 0-103,1 0 101,-1-1 0,1 1 1,0 0-1,-1 0 0,1 0 0,0 0 1,-1 0-1,1-1 0,0 1 0,0 0 0,-1 0 1,1 0-1,0-1 0,0 1 0,-1 0 0,1 0 1,0-1-1,0 1 0,0 0 0,-1-1 0,1 1 1,0 0-1,0-1 0,0 1 0,0 0 0,0-1 1,0 1-1,0 0 0,0-1 0,-1 1-101,1-1 1024,1 12 747,10 37-961,1-1 1,12 28-811,51 114 779,42 126-406,-79-211-369,36 90 131,-71-185-87,0 0 1,-1-1 0,0 1-1,0 0 1,-1 0 0,-1 1-1,1-1 1,-2 6-49,5 5-75,-4-19 79,0-1 1,1 1-1,-1-1 0,0 1 1,1 0-1,-1-1 0,0 1 1,1-1-1,-1 1 0,1-1 1,-1 1-1,1-1 0,-1 1 1,1-1-1,-1 1 0,1-1 0,-1 0 1,1 1-1,-1-1 0,1 0 1,0 1-1,-1-1 0,1 0 1,0 0-1,-1 0 0,1 1-4,0-1 42,-1 1 0,1 0-1,-1-1 1,0 1 0,1-1-1,-1 1 1,1 0 0,0-1-1,-1 1 1,1-1 0,-1 1-1,1-1 1,0 0 0,-1 1-1,1-1 1,0 1-42,18 0 53,-15-1 30,0 1 0,0-1-1,1 0 1,-1 0 0,0 0-1,0-1 1,0 0 0,2 0-83,36-13 84,-1-2 1,0-1 0,19-14-85,-44 22 41,0-1 0,-1 0 0,0-2 0,-1 0 0,0 0 0,-1-1 0,0-1 1,-1 0-1,6-11-41,8-15 1,-1-3 1,-2 0 0,13-38-2,-32 73 19,-1-1-1,0 1 1,-1-1 0,0 0-1,-1 0 1,1 0 0,-1-7-19,-1 12 6,-1 0 0,1 0 1,0 0-1,-1 0 0,0 0 1,0 1-1,0-1 1,-1 0-1,1 0 0,-1 1 1,0-1-1,0 1 0,0 0 1,-1-1-1,1 1 1,-1 0-1,1 0 0,-4-2-6,-2-2-24,0 1 0,-1 0-1,0 0 1,0 1-1,0 0 1,-1 1 0,-8-3 24,2 1-3,-1 1 0,1 1 1,-1 1-1,1 0 0,-1 1 1,0 1-1,0 0 0,-5 2 3,-20 4-137,1 1-1,-32 11 138,-32 5-141,76-15-4,23-5 123,0 0 0,0 0 0,0-1 0,-1 0 0,1 0 0,-4-1 22,10 0 48,-6-1 9,3 0-46,3-4-10,0 1-1,1 0 0,0 1 0,1-1 0,-1 1 0,0 0-1,1-1 1,0 1 0,0 0 0,0 0 0,0 0 0,0 0-1,3-1 1,3-8-14,7-10-2,-2-1 0,0 0 0,-2-1 0,8-21 16,3-17-36,-3-3 36,-12 40 20,-2-1 0,-1 0-1,-1 0 1,-1 0-20,-1-10 43,-1 0-1,-5-25-42,4 55 0,0 0-1,0 0 0,-1 0 1,1 0-1,-1 0 0,-1 0 1,1 1-1,-1-1 1,0 1-1,-1 0 0,1 0 1,-1 0-1,0 0 0,0 1 1,0 0-1,-1-1 0,1 1 1,-1 1-1,0-1 1,0 1-1,-1 0 0,1 0 1,-1 0-1,1 1 0,-3-1 1,-8-1-8,0 1 0,-1 0 0,1 1 0,-1 0 0,1 2 0,-7 0 8,7 2-52,1 0 0,-1 1 0,1 0-1,0 1 1,0 1 0,1 1-1,-1 0 1,1 1 0,0 0 0,-2 3 52,1-1-269,1 1 1,0 0 0,0 1 0,1 1 0,1 0 0,0 1-1,-3 4 269,3-3-596,0 0 0,1 0 0,1 2 0,0-1 0,1 1 1,0 1-1,1-1 0,1 3 596,6-16-496,1-3 332,-1 0 0,1 1-1,0-1 1,0 1 0,0-1 0,-1 1-1,1-1 1,0 0 0,0 1-1,0-1 1,0 1 0,0-1 0,0 1-1,0-1 1,0 1 0,0-1-1,0 1 1,0-1 0,0 1 0,0-1-1,1 1 1,-1-1 0,0 0-1,0 1 1,0-1 0,1 1 0,-1-1-1,0 0 1,0 1 0,1-1 164,3 4-3360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4:10.01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14 36 3328,'0'0'1141,"-1"9"950,0-6-1969,0 1 0,1-1 1,-1 0-1,0 1 0,1-1 0,0 1 0,0-1 1,0 1-1,0-1 0,0 1 0,1-1 1,0 0-1,0 1 0,1 2-122,0 2 1,1 0 1,0 0-1,0-1 0,1 1 0,4 5-1,-6-11 43,0 1 1,0 0-1,0 0 0,1-1 1,-1 1-1,1-1 0,0 0 1,0 0-1,0 0 0,0 0 1,0 0-1,0-1 0,0 1 1,1-1-1,-1 0-43,-2-1 48,1 1 0,-1-1 1,0 0-1,1 0 0,-1 0 0,0 0 0,1 0 0,-1 0 1,1 0-1,-1 0 0,0-1 0,1 1 0,-1 0 0,0-1 0,0 1 1,1-1-1,-1 0 0,0 1 0,0-1 0,0 0 0,0 0 1,0 1-1,0-1 0,0 0 0,0 0 0,0 0 0,0-1 1,0 1-1,0 0 0,-1 0 0,1 0 0,0 0 0,-1-1 1,1 1-1,-1 0 0,0-1 0,1 1-48,0-5 98,0 1 0,0 0-1,0 0 1,-1-1 0,1 1 0,-1 0-1,-1-1 1,1 1 0,-1 0 0,0-1-1,0 1 1,0 0 0,-1 0 0,0-2-98,-1 1 69,0-1 1,0 1-1,0-1 1,-1 1-1,0 0 1,0 1-1,-1-1 1,1 0-1,-1 1 1,-2-1-70,6 5 5,0 0 0,0 0 0,0 0 0,0 0 0,-1 0 0,1 0-1,0 0 1,0 1 0,-1-1 0,1 0 0,0 1 0,-1-1 0,1 1 0,-1 0 0,1-1 0,0 1 0,-1 0 0,1 0 0,-1 0-1,1 0 1,-1 0 0,1 0 0,-1 0 0,1 1 0,0-1 0,-1 0 0,1 1 0,-1-1 0,1 1 0,0 0 0,-1-1 0,1 1 0,0 0-1,0 0 1,0 0 0,0 0 0,0 0 0,-1 0-5,0 2 4,-1 0-1,1 0 1,0 0-1,1 1 1,-1-1-1,0 0 1,1 1-1,0-1 1,0 1-1,0-1 1,0 1-1,0-1 1,1 1-1,0 0 1,0 0-4,0 2-9,0 0 0,0 0 0,1 0 0,0 0 0,1 0 0,-1 0 0,1 0 0,0 0 0,0-1 1,1 1-1,0-1 0,0 1 0,3 3 9,-4-6 2,1 0 0,-1-1-1,1 1 1,0-1 0,-1 1 0,1-1 0,1 0 0,-1 0 0,0 0 0,0 0-1,1-1 1,-1 1 0,1-1 0,-1 0 0,1 0 0,0 0 0,-1-1 0,1 1 0,0-1-1,0 0 1,-1 0 0,4 0-2,-2-1 85,1 0 0,-1 0 0,1-1 0,-1 1-1,0-1 1,0 0 0,1-1 0,-1 1 0,-1-1 0,1 0-1,0 0 1,3-4-85,-6 5 19,0 1 0,-1 0 0,1-1 0,-1 0 0,0 1 0,1-1 0,-1 0 0,0 1 0,0-1 0,0 0 0,0 0 0,0 0 0,-1 0 0,1 0 0,-1 0 0,1 0 0,-1 0 0,0 0 0,0 0 0,1-1 0,-2 1 0,1 0 0,0 0 0,0 0 0,-1 0 0,1 0 0,-1 0 0,1 0 0,-1 0 0,0 0 0,0 0 0,0 0 0,0 0 0,0 1 0,0-1 0,-2-1-19,1 0 25,-1-1 0,0 1 0,0 0 0,-1 0 0,1 0 1,0 1-1,-1-1 0,0 1 0,1 0 0,-1 0 0,0 0 1,0 0-1,0 1 0,0-1 0,-1 1 0,-1 0-25,4 0-3,-1 1 0,0 0 0,0 0-1,1 0 1,-1 0 0,0 1 0,0-1 0,1 1 0,-1-1-1,0 1 1,1 0 0,-1 0 0,1 0 0,-1 0 0,1 1-1,-1-1 1,1 1 0,0-1 0,0 1 0,0 0-1,0 0 1,0 0 0,0 0 0,0 0 0,1 0 0,-1 2 3,0-1-11,0 0-1,1 1 1,0 0 0,0-1 0,0 1 0,0 0 0,0 0 0,1-1 0,0 1 0,0 0 0,0 0 0,0 0 0,0-1 0,1 1 0,0 0 0,0 0 0,0-1 0,0 1 11,5 14 2,0 0 0,1-1 0,2 2-2,-5-10-15,4 7 2,0 1-1,0-2 1,2 1 0,0-1 0,0 0 0,2-1 0,-1-1 0,2 0 0,2 2 13,-12-12 4,0-1-1,0 0 0,0 0 1,0 0-1,0-1 0,0 1 1,1-1-1,-1 0 0,1 1 1,1-1-4,-4-1 22,1 0-1,-1 0 1,1 0 0,-1 0 0,1 0 0,-1 0 0,1 0 0,-1 0 0,1-1 0,-1 1 0,1-1-1,-1 1 1,1-1 0,-1 1 0,0-1 0,1 0 0,-1 0 0,0 0 0,0 0 0,1 0-1,-1 0 1,0 0 0,0 0 0,0 0 0,0 0 0,0-1-22,3-6 106,0 1 0,0 0 1,-1-1-1,0 0 0,0 0 0,0 0 1,-1 0-1,-1 0 0,0 0 0,1-6-106,-1-3 187,-1 1-1,0-1 0,-1 0 1,-3-15-187,3 28 2,0 0 0,0 0 0,-1 0 0,1 0 0,-1 0 0,0 1 0,0-1 0,0 1 1,0-1-1,0 1 0,-1 0 0,0 0 0,0 0 0,0 0 0,0 0 0,0 1 0,0-1 0,-1 1 0,1 0 0,-1 0 1,1 0-1,-1 1 0,0-1 0,0 1 0,0 0 0,0 0 0,0 0 0,0 0 0,0 1 0,0 0 0,0 0 0,0 0 1,0 0-1,0 1 0,0-1 0,0 1 0,0 0 0,0 0 0,0 0 0,0 1 0,0 0-2,0-1-4,0 1 0,1 0 0,-1 0 0,0 1 0,1-1 0,0 1 0,-1 0 0,1 0 0,0 0 0,1 0 0,-1 0 0,0 0 0,1 1 0,0 0 0,0-1 0,0 1 0,0 0 0,1 0 0,-1 0 0,1 0 0,0 0 0,0 0 0,0 0 0,1 2 4,-1 3-18,1-1-1,0 1 0,0 0 0,1 0 0,0 0 0,1-1 0,0 1 0,0 0 0,1-1 0,0 0 0,0 1 19,-2-7-5,0-1 0,0 1 0,0 0 0,0 0 0,0 0 0,0-1 0,1 1 0,-1 0 0,0-1 0,1 1 0,-1-1 0,1 0 0,0 1 0,0-1 0,-1 0-1,1 0 1,0 0 0,0 0 0,0 0 0,0-1 0,0 1 0,0-1 0,0 1 0,0-1 0,0 0 0,0 0 0,0 1 0,1-2 0,-1 1 0,0 0 0,0 0 0,0-1 0,0 1 0,0-1 0,1 0 5,3-1 17,-1 0 0,1 0 1,-1-1-1,0 0 1,0 0-1,0 0 0,0-1 1,-1 1-1,1-1 0,-1 0 1,0-1-1,2-2-17,-1 1 9,-1 0-1,0-1 1,0 1-1,0-1 1,1-4-9,-4 8 8,0 0 0,0-1-1,0 1 1,0-1 0,0 1 0,-1-1-1,0 1 1,0-1 0,0 1 0,0-1 0,0 1-1,-1-1 1,0-2-8,-1-1 26,-1 0 0,0 1 0,0-1-1,-1 1 1,1 0 0,-1 0 0,-1 0 0,1 0-1,-1 1 1,0-1 0,0 1 0,-1 0 0,-2-1-26,1 0 14,0 2 0,0-1 0,0 1 0,-1 0 0,1 0 0,-1 1 0,0 0 1,0 1-1,0-1 0,-1 2 0,-5-2-14,12 3-3,0 0 0,0 0 0,0 0 0,0 0 0,-1 0 0,1 1 0,0-1 0,0 1 0,0-1 0,0 1 0,0 0 0,0-1 0,0 1 0,0 0 0,1 1 0,-1-1 1,0 0-1,1 0 0,-1 1 0,0-1 0,1 1 0,0-1 0,-1 1 0,1 0 0,0 0 0,0-1 0,0 1 0,0 0 0,0 0 0,0 0 0,0 0 0,1 0 0,-1 0 0,1 0 0,-1 2 3,0 3-18,1 0 0,-1-1 0,1 1-1,0 0 1,0 0 0,1 0 0,0 0-1,0 0 1,1-1 0,0 1 0,0 2 18,2 0-21,0 0 1,1 0 0,0 0-1,0 0 1,5 5 20,-7-10-11,0-1 1,0 1-1,1-1 0,-1 1 1,1-1-1,0 0 1,0 0-1,0 0 0,0-1 1,0 0-1,1 1 0,3 0 11,-6-2 0,0-1 0,0 1-1,0-1 1,0 0 0,0 0-1,0 0 1,0 0 0,0 0-1,0 0 1,-1 0 0,1-1-1,0 1 1,0-1 0,0 1-1,0-1 1,0 0-1,0 0 1,-1 0 0,1 0-1,0 0 1,-1 0 0,1 0-1,-1 0 1,1-1 0,-1 1-1,1-1 1,-1 0 0,1 0 20,0-1 0,0 0 0,-1 0 0,1 0 0,-1 0-1,1 0 1,-1 0 0,0 0 0,-1-1 0,1 1 0,0 0 0,-1-1 0,0 1 0,0 0 0,0-1 0,0 0-20,-1-4 58,-1-1 0,0 1 0,-1 0 0,1 0 0,-2 0 0,1 0 0,-1 1 0,0-1 0,0 1 0,-1 0 0,0 0 0,-1 1 0,-4-6-58,3 5 13,0 0 1,-1 1 0,0-1 0,0 1 0,0 1 0,-1-1 0,1 2 0,-2-1 0,1 1 0,0 0-1,-8-1-13,16 5 0,-1-1 0,1 1 0,-1 0 0,1-1 0,0 1 0,-1 0 0,1 0 0,-1 0 0,1 0 0,-1 1 0,1-1 0,-1 0 0,1 1-1,0-1 1,-1 0 0,1 1 0,0 0 0,-1-1 0,1 1 0,0 0 0,-1 0 0,0 1-9,1-1 1,0 1-1,0-1 1,-1 1-1,1 0 1,0-1-1,0 1 1,0 0-1,1 0 1,-1 0-1,0 0 1,1 0-1,-1 0 1,1 1 8,-1 3-12,0 0 1,1 0 0,0 1-1,0-1 1,1 0-1,0 1 1,0-1 0,0 0-1,1 0 1,1 4 11,1 0-16,0 0-1,1-1 1,0 0 0,0 1 0,1-2 0,6 8 16,-8-12-9,0 0 1,0 0 0,0 0 0,1 0 0,0-1 0,-1 1 0,1-1 0,0-1 0,0 1-1,1-1 1,-1 1 0,0-2 0,6 2 8,-7-2-3,0-1 0,0 1 0,1-1 0,-1 0 0,0-1 0,0 1 0,1-1 0,-1 0 0,0 0 0,0 0 0,0 0 0,0-1 0,0 1 0,0-1 0,-1 0 0,1-1 0,0 1 0,-1 0 0,2-2 3,2-2 11,-1 0-1,0 0 1,0-1-1,0 0 0,0 0 1,-1 0-1,-1-1 1,4-6-11,-6 11 6,-1-1 0,1 1 0,-1-1 0,0 1 0,0-1-1,0 0 1,0 1 0,-1-1 0,0 0 0,0 1 0,0-1 0,0 0 0,0 0 0,-1 1 0,1-1 0,-1 0 0,0 1 0,0-1 0,-1 1 0,1-1 0,-1 1 0,1 0 0,-1-1 0,-1 0-6,-1 0 24,1-1 1,-1 0 0,-1 1 0,1 0 0,-1 0 0,0 0 0,0 0-1,0 1 1,0 0 0,0 0 0,-1 0 0,1 1 0,-1 0-1,-2-1-24,3 1-12,0 1-1,0 0 1,-1 0-1,1 0 0,0 0 1,-1 1-1,1 0 1,-3 0 12,6 0 1,0 1 0,0-1 0,0 1 0,0 0 1,0-1-1,0 1 0,0 0 0,1 0 0,-1 0 1,0 0-1,0 0 0,1 1 0,-1-1 0,1 0 0,-1 1 1,1-1-1,-1 1 0,1 0 0,0-1 0,0 1 1,0 0-1,-1 2-1,0 0-9,1 1 1,-1 0 0,1-1-1,0 1 1,0 0-1,0 0 1,1 0-1,-1 0 1,1 0 0,1 2 8,-1 5-13,2-1 1,0 1 0,0 0-1,1 0 13,0-3-11,0-1 0,1 1-1,-1-1 1,2 0 0,-1 0-1,1 0 12,-2-3-15,1 0-1,-1-1 0,1 0 1,-1 1-1,1-1 1,1-1-1,-1 1 1,0-1-1,1 1 0,3 1 16,-4-4 2,-1 0 0,1 0-1,-1 0 1,1 0 0,-1 0-1,1-1 1,-1 0 0,1 1-1,0-1 1,-1-1 0,1 1-1,-1 0 1,1-1 0,0 0-1,-1 0 1,0 0 0,1 0-1,-1-1 1,0 1 0,1-1-1,-1 0 1,0 0 0,0 0-1,0 0 1,2-3-2,2-1 5,1-2-1,-1 1 1,0-1 0,-1 0 0,0 0 0,0-1 0,0 0-1,0-3-4,-4 8-8,0 1 1,-1-1-1,0 1 0,0-1 0,0 0 0,0 1 0,-1-1 0,1 0 0,-1 0 0,0 1 0,0-1 0,-1 0 0,1 0 0,-1 0 8,-1-4 12,0 0-1,-1 0 1,0 0-1,0 1 1,-4-6-12,5 8 7,-1 1-1,-1 0 0,1 0 1,-1 0-1,1 1 1,-1-1-1,0 1 1,0 0-1,-1 0 0,1 0 1,-1 1-1,1-1 1,-1 1-1,0 0 1,0 1-1,-4-2-6,4 2 10,0-1 1,0 1-1,1 0 0,-1 1 0,0-1 1,0 1-1,0 0 0,0 0 1,0 1-1,0-1 0,0 1 0,1 0 1,-1 1-1,0-1 0,1 1 1,-1 0-1,1 0 0,-1 0-10,2 0-5,1 1 0,-1 0 1,0-1-1,1 1 0,0 0 0,0 0 0,0 0 0,0 1 0,0-1 1,1 0-1,-1 1 0,1-1 0,0 1 0,0-1 0,0 1 0,0 0 1,1 1 3,-2 4-24,2 1 0,-1 0 0,1 0 0,1 0 0,1 9 25,-2-15 0,1 0 0,0 0 1,0-1-1,0 1 0,1 0 0,-1-1 0,1 1 0,0-1 0,0 1 1,0-1-1,0 0 0,1 0 0,-1 0 0,2 1 0,-1-2-8,-1 0-1,0-1 1,0 1-1,1-1 1,-1 1-1,1-1 1,-1 0-1,1 0 1,-1 0-1,1-1 1,0 1-1,-1-1 1,1 1 0,0-1-1,0 0 1,-1 0-1,1 0 1,0 0-1,0-1 1,-1 1-1,2-1 9,10-3-1084,-1 0 0,0-2 0,-1 1 0,4-3 1084,9-4-4042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4:10.64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46 57 7296,'-2'-3'582,"0"-2"108,-1 1 1,0-1-1,0 0 1,0 1-1,0 0 1,-1 0 0,0 0-1,-1-1-690,-1-2 1125,-1 0 191,7 8-1221,0 0 0,-1 0 0,1-1 0,0 1 1,0 0-1,0-1 0,0 1 0,0 0 1,0 0-1,0-1 0,0 1 0,1 0 1,-1-1-1,0 1 0,0 0 0,1-1 1,-1 1-1,0 0-95,15 61 1733,52 127-101,42 77-1312,32 49-176,-111-252-175,13 24-471,23 32 502,-52-92-1572,-13-24 286,-2-2-199,-10-14-1756,-5-9-812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4:11.18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9 507 7296,'-7'4'4274,"5"-6"-671,10-10-1320,-7 11-2582,4-6 391,1 1 0,0-1 0,0 1 0,1 1 1,-1-1-1,1 1 0,1 0 0,6-3-92,9-7 89,8-5-8,15-11 404,10-9-485,99-85 576,-98 81-488,3 3 0,34-16-88,-69 42 284,12-12-284,-1 2-1239,-35 24-41,-1 1-277,0 0-523,0 0-1904,0 0-714,0 0 1647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4:11.67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0 532 7040,'4'-2'900,"0"1"-1,-1-1 1,1 0 0,-1 0-1,1 0 1,-1 0 0,0-1 0,2-1-900,6-4 642,3 1-81,-1 1 1,1 1-1,12-4-561,25-10 689,-3-5-475,0-3 0,-2-1 0,-1-3 1,-1-1-1,-2-2 0,28-31-214,-36 32-42,37-38-1703,5-13 1745,-75 82-494,1 0-1,1 0 0,-1 0 0,0 0 0,0 0 0,1 0 0,1 0 495,18-6-7522,-9 3 3933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3:39.6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243 171 7552,'0'-2'260,"-1"1"0,1 0 0,0 0 1,0-1-1,-1 1 0,1 0 0,-1-1 0,1 1 1,-1 0-1,0 0 0,1 0 0,-1 0 1,0 0-1,0 0 0,0 0 0,0 0 0,0 0 1,0 0-1,0 0 0,0 0 0,0 1 0,0-1 1,0 0-1,0 1 0,-1-1 0,1 1 1,0-1-1,-1 1-260,-5-4 383,6 3-279,-1 1-1,1-1 1,-1 1 0,1-1-1,-1 1 1,1-1 0,-1 1 0,1 0-1,-1 0 1,0 0 0,1 0-1,-1 0 1,1 0 0,-1 0-1,1 0 1,-1 1 0,0-1 0,1 1-1,0-1 1,-1 1 0,1-1-1,-1 1 1,1 0 0,0 0 0,-1 0-1,1 0 1,0 0 0,0 0-1,-1 0 1,1 0 0,0 0 0,0 0-1,1 1 1,-1-1-104,-5 7 82,1 0 0,0 0 0,0 1 0,1-1-1,0 3-81,4-11 1,-5 13-8,0 0 0,1 0 1,1 1-1,0 0 0,1 0 1,1-1-1,0 1 0,1 0 1,0 0-1,1 0 0,1 0 1,1 6 6,-3-18 7,0-1 1,1 1 0,-1 0 0,1 0-1,0 0 1,-1 0 0,1-1-1,0 1 1,0 0 0,0-1-1,0 1 1,1 0 0,-1-1-1,0 0 1,1 1 0,-1-1 0,0 0-1,1 1 1,0-1 0,-1 0-1,1 0 1,0-1 0,-1 1-1,1 0 1,0 0 0,0-1 0,1 1-8,-1-1 15,1 0 0,-1 0 0,1 0 0,-1 0 0,0 0 0,1-1 0,-1 1 0,0-1 0,1 0 0,-1 0 0,0 0 0,0 0 1,0 0-1,0 0 0,0 0 0,0-1 0,0 1 0,0-1 0,0 1 0,0-1 0,-1 0 0,1 0 0,-1 0-15,5-5 30,-1 0 0,0-1-1,0 0 1,-1 0 0,0 0 0,-1-1-1,1 1 1,-2-1 0,1 0-1,-1 0 1,0-1-30,-1 3 80,-1 1 1,1-1-1,-1 0 0,0 1 0,-1-1 1,1 0-1,-1 1 0,-1-1 0,1 1 1,-1-1-1,-1 1 0,1 0 0,-1 0 1,0 0-1,-3-5-80,3 7 39,0 1-1,0 0 1,0 0-1,0 0 1,-1 0-1,1 1 1,-1-1 0,0 1-1,0 0 1,0 0-1,0 0 1,0 1-1,0 0 1,0-1 0,0 1-1,0 1 1,-1-1-1,1 0 1,0 1-1,-1 0 1,1 0 0,-1 1-1,-3 0-38,2-1 17,1 1-1,0 0 1,-1 0-1,1 1 0,0 0 1,0-1-1,0 2 1,0-1-1,0 1 1,1-1-1,-1 1 1,1 0-1,-1 1 1,1-1-1,0 1 1,1 0-1,-1 0 1,1 0-1,-3 4-16,3-1-8,0 1-1,0 0 1,1 0-1,0 0 1,0 0 0,1 0-1,0 0 1,0 0 0,1 0-1,0 1 1,1-1-1,-1 0 1,2 0 0,-1 0-1,1 0 1,0 0 0,1 0-1,0 0 1,0 0-1,1-1 1,2 4 8,-4-8-1,-1-1 0,1 0 0,0 0 0,-1 0-1,1-1 1,0 1 0,0 0 0,0-1 0,0 1 0,1-1 0,-1 0 0,0 0-1,1 1 1,-1-2 0,1 1 0,-1 0 0,1 0 0,0-1 1,1 1 6,0-1 1,-1 0 0,1 0-1,0-1 1,0 1 0,0-1-1,-1 0 1,1 0-1,0 0 1,-1 0 0,4-2-7,1-1 22,-1 0 0,0 0 1,1-1-1,-1 0 0,-1-1 1,1 1-1,-1-1 1,0-1-1,-1 1 0,1-1 1,0-1-23,-2 0 18,1 0 1,-1 0-1,0 0 1,-1-1-1,0 0 1,0 0-1,-1 1 1,0-2-1,-1 1 1,0 0-1,0 0 1,-1 0 0,0-1-1,-1-3-18,0 8 10,1-1 1,-1 0-1,-1 1 0,1-1 1,-1 0-1,0 1 0,0 0 0,-1-1 1,0 1-1,1 0 0,-2 0 1,1 0-1,-1 1 0,1-1 0,-1 1 1,0 0-1,-1 0 0,1 0 1,-1 1-1,0 0 0,0-1 0,0 2 1,-1-2-11,2 3 17,1-1 0,-1 1 0,0 0 0,1 0 1,-1 1-1,0-1 0,0 1 0,0-1 0,0 1 1,1 0-1,-1 1 0,0-1 0,0 1 0,0 0 1,1-1-1,-1 2 0,0-1 0,0 0-17,0 2 9,-1-1 1,0 0-1,1 1 0,0 0 0,0 0 0,0 0 0,0 1 0,0-1 0,1 1 0,-1 0 1,1 0-1,0 0 0,1 1 0,-1-1-9,-1 3-7,1 0-1,1 0 1,-1 1 0,1-1 0,0 1-1,1-1 1,0 1 0,-1 3 7,1 13-30,1-1 1,0 1 29,1-5-11,0-1 0,1 0 1,0 0-1,2-1 0,0 1 1,1 0-1,1-1 0,0 0 1,1-1-1,1 1 0,5 5 11,-9-15 22,-1-1-1,2 0 0,-1 0 1,1 0-1,0-1 0,0 1 1,0-1-1,1-1 0,0 1 1,0-1-1,0 0 0,0 0 1,1-1-1,-1 1 0,1-1 1,3 0-22,-4-1 28,0-1 1,0 0-1,0-1 0,1 1 1,-1-1-1,0 0 1,0-1-1,0 1 1,0-1-1,0 0 1,0-1-1,5-1-28,-4-1 20,0 0 0,-1-1 0,1 1 0,-1-1 0,0-1 0,0 1 0,0-1 0,-1 0 0,1-1-20,3-5 59,-1 0 0,0 0 0,-1-1 0,4-8-59,-5 9 38,-1-1-1,0 0 1,0 0 0,-2 0 0,1 0 0,-2 0-1,0-1 1,0 0 0,-1 1 0,-1-1-1,-1 1 1,0-5-38,-4-12 22,0 2-1,-2-1 0,-2 1 1,0 0-1,-10-18-21,16 38 24,-1 0-1,-1 0 1,1 1 0,-1-1-1,0 1 1,-1 0 0,1 0 0,-1 1-1,-5-4-23,9 8 13,0 0 0,0 1 0,0-1 0,0 1 0,0 0 0,0 0 0,-1-1 0,1 1 0,0 1 0,-1-1 0,1 0 0,0 1 0,-1-1 0,1 1 0,-1-1 0,1 1 0,-1 0 0,-1 0-13,0 1 12,0 0 1,0 0 0,-1 1 0,1-1-1,0 1 1,0 0 0,1 0-1,-1 0 1,0 0 0,1 1 0,-3 1-13,-3 5 2,1-1 0,0 1 1,0 0-1,1 1 1,0 0-1,0 0 1,1 1-1,1 0 0,-1 0 1,2 0-1,-1 2-2,-4 12-29,2 1 0,0 0-1,1 0 1,2 0 0,1 1-1,1 1 30,0-2-80,1 19 80,2-36-16,-1-1 0,1 1 0,1-1 0,0 1 0,0-1 0,1 0 0,1 3 16,-3-8-8,1 0-1,-1 0 0,1 0 1,0 0-1,0 0 1,0 0-1,0-1 0,0 1 1,1-1 8,-2-1-4,0 0 0,0 0 0,0 0-1,0-1 1,0 1 0,0-1 0,0 1 0,0-1 0,1 1 0,-1-1 0,0 0 0,0 1 0,1-1 0,-1 0-1,0 0 1,0 0 0,1 0 0,-1 0 0,0 0 0,0 0 0,1 0 0,-1-1 0,0 1 0,0 0 0,0-1-1,0 1 1,1-1 0,0 0 4,2-2-1,1 0 0,-1-1 0,1 0 0,-1 1 0,0-2 0,-1 1 0,1 0 0,-1-1 0,1-1 1,5-7 85,-1-1-1,5-11-84,-7 9 47,0-1 0,-1-1 0,-1 1 0,-1-1 0,0 1 0,-1-1 0,-1 0 0,0 0 0,-2 0 0,-2-16-47,2 19 21,-1 1 1,0 0-1,-1 0 1,0 0-1,-4-6-21,5 15 10,0-1 0,0 1 0,-1 0 0,0 0-1,0 0 1,0 0 0,-1 1 0,0-1 0,1 1 0,-2 0-1,1 0 1,0 1 0,-1-1 0,-1 0-10,4 2-2,0 1 1,-1 0-1,1 0 1,0 0 0,-1 0-1,1 0 1,0 1-1,-1-1 1,1 1-1,-1-1 1,1 1-1,-1 0 1,1 0-1,-1 0 1,1 0-1,-2 1 2,0 0-1,0 0 1,0 0-1,0 1 0,0 0 0,0 0 0,1 0 0,-1 0 1,1 1-1,-1-1 0,-1 3 1,-3 1-6,1 1 0,0 0 1,0 1-1,1 0 0,0 0 0,0 0 1,0 1-1,2 0 0,-1 0 0,1 0 1,0 0-1,1 1 0,-3 8 6,5-9-6,0 0 0,1 0-1,-1 0 1,2 0 0,-1 0 0,1 0-1,0 0 1,1-1 0,0 1 0,1 0-1,0-1 1,2 6 6,-3-11 3,-1 1 0,1-1 0,0 1-1,0-1 1,1 1 0,-1-1 0,1 0 0,0 0 0,-1 0 0,1-1 0,0 1 0,1-1-1,-1 1 1,0-1 0,1 0 0,-1 0 0,1-1 0,0 1 0,0-1 0,-1 0-1,1 0 1,0 0 0,0 0 0,0-1 0,0 1 0,0-1 0,0 0 0,1 0-3,3-1 21,0 0 0,0-1 1,-1 1-1,1-1 0,0-1 1,-1 0-1,0 0 0,1 0 1,-1-1-1,0 0 1,-1 0-1,1-1 0,-1 0 1,2-2-22,-3 3 12,0-1 1,-1 0 0,0 0 0,0 0-1,-1 0 1,1-1 0,-1 0-1,0 1 1,-1-1 0,1 0 0,-1 0-1,0-1 1,-1 1 0,0 0-1,0-1 1,0 1 0,0-1 0,-1 0-13,-1-2 8,1 0 0,-1 1 1,-1-1-1,0 0 1,0 0-1,0 1 1,-1-1-1,-1 1 1,1 0-1,-2 0 0,1 0 1,-3-2-9,5 6 3,-1 1-1,0-1 1,0 1 0,0 0-1,0 0 1,-1 0 0,1 0-1,-1 1 1,0 0 0,1 0-1,-1 0 1,0 0 0,0 0-1,0 1 1,-1-1 0,1 1-1,0 0 1,-1 1 0,1-1-1,0 1 1,-1 0 0,1 0-1,-1 0 1,-3 1-3,1 1-9,0 0 0,0 1-1,1 0 1,-1 0 0,1 1 0,0-1 0,-1 2 0,2-1 0,-1 0-1,0 1 1,1 0 0,0 1 0,0-1 0,-3 6 9,4-5-10,0 0 1,0 0 0,1 1-1,0-1 1,0 1-1,0 0 1,1 0 0,0 0-1,1 1 1,-1-1-1,1 0 1,0 7 9,1 4-7,1-1 1,0 1 0,1-1-1,3 12 7,-1-10-11,1-1 0,0 1-1,1-1 1,1 0 0,1 0-1,3 4 12,-7-15-3,0 1 0,1-1 0,0 0 0,1-1-1,-1 1 1,1-1 0,0 0 0,1 0 0,0-1 0,0 0 0,0 0-1,0-1 1,1 1 0,5 1 3,-9-5 4,-1 0-1,1 0 0,-1 0 1,1 0-1,0-1 0,-1 0 1,1 0-1,0 0 0,0 0 1,-1 0-1,1-1 0,0 1 1,-1-1-1,1 0 1,-1 0-1,1-1 0,-1 1 1,1-1-1,-1 1 0,0-1 1,0 0-1,0-1 0,0 1 1,0 0-1,0-1 1,-1 0-1,3-2-3,2-4 12,0 0 0,-1 0 0,0 0 0,-1-1 0,0 0 0,0 0 0,-1-1 0,-1 1 0,1-1 0,-2 0 0,1 0 0,-2 0 0,1-5-12,-1 1 36,0-1-1,-2 1 0,1 0 1,-2 0-1,0-1 0,-1 1 1,0 0-1,-2 1 1,-3-10-36,7 19 10,-1 1 1,0-1 0,0 1-1,0 0 1,-1 0 0,1 0-1,-1 0 1,0 1 0,0-1-1,0 1 1,-1-1 0,-2-1-11,4 4 4,1-1 1,-1 1-1,0 0 1,0 0 0,-1 0-1,1 0 1,0 1-1,0-1 1,0 1 0,0-1-1,-1 1 1,1 0-1,0-1 1,0 1 0,-1 0-1,1 1 1,0-1 0,0 0-1,-1 1 1,1-1-1,0 1 1,0 0 0,0-1-1,0 1 1,0 0-1,0 0 1,-1 1-5,-2 1 7,-1 1 1,1-1-1,0 1 0,1 1 0,-1-1 1,1 0-1,0 1 0,0 0 1,0 0-1,-1 3-7,-2 4-16,0 2 1,1-1-1,0 1 0,1 0 1,1 0-1,0 0 1,1 1-1,1-1 1,0 1-1,1 0 0,1-1 1,0 1-1,1 10 16,0-19-12,0 0 1,0 0-1,0 0 0,1-1 1,0 1-1,0-1 0,0 1 0,0-1 1,1 0-1,2 3 12,-4-6-7,0 0 1,0-1-1,1 1 1,-1 0-1,1-1 0,-1 1 1,1-1-1,-1 0 1,1 1-1,0-1 1,0 0-1,-1 0 0,1 0 1,0 0-1,0 0 1,0-1-1,0 1 1,0 0-1,0-1 0,0 0 1,1 1-1,-1-1 1,0 0-1,0 0 1,0 0-1,1 0 7,2-1-1,0-1 1,0 1-1,-1-1 1,1 1-1,0-1 1,-1-1-1,0 1 1,1-1-1,-1 1 1,0-2 0,5-2 43,-1-2 1,0 1 0,0-1-1,0 0 1,-1-1-1,0 0 1,-1 0-1,0 0 1,0-1-1,-1 0 1,-1 0 0,0 0-1,0-1 1,0 0-1,-2 1 1,1-1-1,-1 0 1,-1 0-1,0 0 1,-1 0-1,0-1 1,0 1 0,-1 0-1,-1 0 1,0 0-1,0 0 1,-1 1-1,-1-1 1,1 0-1,-2 1-43,4 8 4,1 0 8,-1-1 1,0 1-1,0-1 1,0 1-1,-1 0 1,1 0-1,-1-1 1,1 1-1,-1 0 0,0 0 1,0 0-1,1 1 1,-1-1-1,-1 0 1,1 1-1,0-1 1,0 1-1,-1 0 0,-1-1-12,3 1 2,-1 1 0,0-1 0,0 1 0,1 0 0,-1 0 0,0 0-1,1 0 1,-1 0 0,0 0 0,0 0 0,1 1 0,-1-1 0,0 0-1,1 1 1,-1 0 0,0-1 0,1 1 0,-1 0 0,1 0 0,-1 0-1,1 0 1,-1 0 0,1 0 0,0 0 0,-1 1-2,-3 3-20,1 0 0,0 0-1,0 0 1,0 0 0,1 1 0,-2 2 20,0 6-14,0-1 1,0 1 0,1 0-1,1 1 1,0-1 0,1 0-1,0 1 1,1-1 0,1 1-1,1 0 1,0-1 0,1 6 13,-1-14-6,0 0 1,1 0 0,-1 0-1,1 0 1,0-1 0,1 1 0,0 0 4,-3-5 1,1 1 0,-1-1 0,1 0 0,0 0 0,0 1-1,0-1 1,0 0 0,0 0 0,0 0 0,0 0 0,0 0-1,0 0 1,1 0 0,-1 0 0,0 0 0,1-1-1,-1 1 1,1 0 0,-1-1 0,0 1 0,1-1 0,-1 0-1,1 1 1,-1-1 0,1 0 0,-1 0 0,1 0 0,-1 0-1,1 0 1,1-1 0,0 0 10,0 0 0,0 0 0,0-1 0,0 1 0,0-1 0,0 0 0,-1 0 0,1 0 0,0 0 0,-1 0 0,1-1 0,-1 1 0,0-1 0,0 1 0,0-1 0,0 0 0,-1 0 0,1 0 0,-1 0 0,1 0 0,-1 0 0,0-1 0,-1 1 0,1 0-10,2-7 38,-2 1 0,1 0 0,-1-1 0,0 0 0,-1 1 0,0-1 0,-1 1 0,0-4-38,-1 3 53,0-1 0,-1 1 0,0 0 0,0 0 0,-3-4-53,5 11 14,0 0 0,-1 0 1,1 1-1,-1-1 0,0 0 0,0 0 0,0 1 0,0-1 0,0 1 0,-1 0 0,1-1 1,-1 1-1,1 0 0,-1 1 0,0-1 0,0 0 0,0 1 0,0-1 0,0 1-14,2 1 2,-1 0-1,1-1 0,0 1 1,-1 0-1,1 0 0,-1 0 0,1 0 1,0 1-1,-1-1 0,1 0 1,0 1-1,-1-1 0,1 0 0,0 1 1,-1 0-1,1-1 0,0 1 1,0 0-1,-1 0-1,-1 1-6,1 1 0,-1-1 0,1 1-1,0-1 1,0 1 0,0 0 0,0 0 0,0 1 6,-3 4-41,2 1 0,-1-1 0,1 1 0,1-1 0,-2 10 41,-2 29-33,6-43 28,0-1 1,0 1 0,0-1-1,1 0 1,0 1 0,-1-1-1,1 1 1,0-1 0,0 0-1,1 0 1,-1 0 0,1 1 4,-1-3-6,-1 0 1,1 0-1,0-1 1,-1 1-1,1 0 1,0 0 0,-1-1-1,1 1 1,0-1-1,0 1 1,0-1-1,0 1 1,0-1-1,0 1 1,-1-1-1,1 0 1,0 1-1,0-1 1,0 0-1,0 0 1,0 0-1,0 0 1,0 0 0,0 0-1,0 0 1,0 0-1,0 0 1,0 0-1,0-1 1,0 1-1,0 0 1,1-1 5,1 0-1,0-1-1,0 1 1,-1-1 0,1 1-1,0-1 1,-1 0 0,1 0-1,-1 0 1,2-3 1,1-2 24,0 0 0,0-1 0,-1 0 0,0 0 0,0 0 0,-1 0 0,0 0 0,0-1 0,-1 0 0,0 1 0,-1-1 0,1 0 0,-2 0 0,0 0 0,0 0 0,0 0 0,-1 0 0,0 1 0,-1-1 0,-1-4-24,2 11 13,0-1 1,0 1-1,0-1 0,0 1 0,-1 0 0,1-1 0,-1 1 1,-1-2-14,2 4-1,1-1 1,-1 1 0,1 0 0,0-1 0,-1 1-1,1 0 1,-1-1 0,1 1 0,-1 0 0,0 0-1,1-1 1,-1 1 0,1 0 0,-1 0-1,1 0 1,-1 0 0,0 0 0,1 0 0,-1 0-1,1 0 1,-1 0 0,1 0 0,-1 0 0,0 0-1,1 1 1,-1-1 0,1 0 0,-1 0 0,1 0-1,-1 1 1,1-1 0,-1 0 0,1 1-1,-1-1 1,1 0 0,0 1 0,-1-1 0,1 1-1,-1-1 1,1 1 0,0-1 0,0 1 0,-1-1-1,1 1 1,0-1 0,-3 5 2,0 0 0,1 1 0,-1-1 0,1 0-1,1 1 1,-1-1 0,1 1 0,0-1 0,0 1 0,0 2-2,-1 18-288,1 17 288,1-42-8,0-2 7,0 1 1,1 0 0,-1 0-1,0 0 1,0-1 0,0 1-1,0 0 1,1 0 0,-1 0-1,0 0 1,0-1 0,0 1-1,0 0 1,1 0 0,-1 0-1,0 0 1,0 0 0,1 0-1,-1 0 1,0 0 0,0 0-1,0 0 1,1-1 0,-1 1-1,0 0 1,0 0 0,1 0-1,-1 1 1,0-1 0,0 0-1,1 0 1,-1 0 0,0 0-1,0 0 1,1 0-1,-1 0 1,0 0 0,0 0-1,0 0 1,1 1 0,-1-1-1,0 0 1,0 0 0,0 0-1,0 0 1,1 1 0,-1-1-1,0 0 1,0 0 0,0 0-1,0 1 1,0-1 0,0 0-1,0 0 1,0 1 0,1-1-1,-1 0 1,0 0 0,0 0-1,0 1 1,0-1 0,0 0-1,0 0 1,0 1 0,0-1-1,0 0 1,-1 0 0,1 1 0,13-16 97,-10 9-64,0 0-1,0-1 0,-1 0 1,0 1-1,0-1 0,-1 0 1,0 0-1,0 0 0,0 0 1,-1 0-1,0 0 0,0 0 1,-1 0-1,0 0 0,0 1 1,-2-8-33,2 14 2,1 0 0,0 0 1,0 0-1,0 0 0,0-1 1,0 1-1,0 0 0,0 0 1,0 0-1,0 0 0,0 0 0,0-1 1,-1 1-1,1 0 0,0 0 1,0 0-1,0 0 0,0 0 1,0 0-1,0 0 0,-1 0 0,1 0 1,0 0-1,0-1 0,0 1 1,0 0-1,-1 0 0,1 0 1,0 0-1,0 0 0,0 0 0,0 0 1,0 0-1,-1 0 0,1 0 1,0 0-1,0 0 0,0 1-2,-7 3-104,-2 9-951,8-13 806,1 1 1,0-1-1,0 1 1,0-1-1,0 1 0,0-1 1,0 1-1,0-1 1,0 1-1,0-1 1,0 1-1,1-1 0,-1 1 1,0-1-1,0 1 1,0-1-1,0 1 1,1-1-1,-1 0 0,0 1 1,1-1 248,0 2-1276,-1 1-5230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3:40.5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20 350 7552,'-1'-8'796,"1"5"-411,0 0-1,0 0 1,-1 0 0,1 1-1,-1-1 1,1 0 0,-1 0-1,0 1 1,0-1-1,0 0 1,-1 1 0,1-1-1,-1 1 1,0-1-385,1 1 735,0-1 0,0 1 1,1-1-1,-1 1 0,0 0 1,1-1-1,0 1 0,-1-2-735,2-4 3435,4 16-1920,5 14-406,-2-4-661,0 0 0,0 7-448,73 241 933,-13-37-544,-36-117-282,78 264 218,-107-368-295,-2-2 7,1-1-1,-1 1 1,0-1 0,0 1 0,0 0 0,-1 3-37,0-5 82,-1-4-21,-3-9 18,-7-32 24,-20-89 15,-41-191-33,21 13-133,-2-195 843,53 487-686,0 1 1,2-9-110,-1 14 53,-1 8-31,0 1 0,0-1-1,1 0 1,-1 0 0,0 1 0,1-1 0,-1 0 0,1 1 0,0-1 0,0-1-22,-1 3 5,1 0 1,-1 0 0,0-1-1,0 1 1,0 0 0,1 0 0,-1 0-1,0 0 1,0 0 0,0 0 0,1 0-1,-1-1 1,0 1 0,0 0-1,1 0 1,-1 0 0,0 0 0,0 0-1,1 0 1,-1 0 0,0 0 0,0 0-1,1 0 1,-1 1 0,0-1-1,0 0 1,0 0 0,1 0 0,-1 0-1,0 0 1,0 0 0,0 0-1,1 0 1,-1 1-6,13 14 269,6 18-2,12 30-267,-12-23 48,44 90 101,116 194 113,-59-105-286,-81-145 74,-24-45-21,125 224-116,-138-250 74,11 15 22,-13-17-18,1 0 0,0 0 0,-1-1 0,1 1 0,0 0 0,0-1 0,0 1 0,-1 0 0,1-1 0,0 1 0,0-1 0,0 0 0,0 1 0,0-1 0,0 0 0,0 1 0,0-1 0,0 0 9,-1 0-41,0-1 0,1 1-1,-1 0 1,0 0-1,0-1 1,0 1 0,0 0-1,1 0 1,-1-1 0,0 1-1,0 0 1,0 0-1,0-1 1,0 1 0,0 0-1,0-1 1,0 1-1,0 0 1,0-1 0,0 1-1,0 0 1,0 0 0,0-1-1,0 1 1,0 0-1,-1-1 1,1 1 0,0 0-1,0 0 1,0-1-1,0 1 1,-1 0 0,1 0-1,0-1 1,0 1-1,0 0 1,-1 0 41,-6-13-3556,-1 2-482,-1 3-2553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3:40.9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5 234 12800,'-5'0'4735,"5"0"-3679,5-12 1120,-5 12 224,4-12-608,1 5-160,4-14-736,-2 6-224,7-9-416,-1 4-96,14-4-32,-4 5-160,13-2 32,-5 6-768,4 3-384,1 0-2304,-9 0-928,-5 4-1983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3:46.20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77 95 5888,'-1'-2'566,"0"-1"85,-1 0 0,0 1 1,0-1-1,0 0 0,0 1 1,-1-1-1,0 0-651,2 1 180,-1 0 0,0 0 0,1-1 0,-1 1-1,1-1 1,-1 0 0,1 1 0,0-1 0,0 0 0,1 0 0,-1 1 0,0-3-180,1 2 104,-1 0 0,1 0 0,-1 1 0,0-1 0,0 1 0,0-1 0,0 1 1,-1-1-1,1 1 0,-1-1 0,1 1 0,-2-1-104,3 3 28,-1-1 0,1 1 0,0 0-1,0 0 1,-1 0 0,1 0 0,0 0 0,0 0 0,-1-1 0,1 1-1,0 0 1,-1 0 0,1 0 0,0 0 0,-1 0 0,1 0 0,0 0 0,0 0-1,-1 0 1,1 0 0,0 1 0,-1-1 0,1 0 0,0 0 0,-1 0 0,1 0-1,0 0 1,0 0 0,-1 1 0,1-1 0,0 0 0,0 0 0,0 0 0,-1 1-1,1-1 1,0 0 0,0 0 0,0 1 0,-1-1 0,1 0 0,0 0-1,0 1 1,0-1 0,0 1-28,-7 16 251,4-2-233,0 0 0,1 0 0,1 1-1,0-1 1,2 0 0,-1 1 0,2-1-1,0 0 1,3 11-18,-4-21-7,0 0 1,1 0-1,0 0 0,0 0 0,0 0 0,0 0 1,1 0-1,0-1 0,0 0 0,0 1 1,1 0 6,-2-3-5,0 0 1,0-1 0,-1 1 0,1 0-1,0-1 1,1 0 0,-1 1 0,0-1 0,0 0-1,0 0 1,1 0 0,-1-1 0,0 1-1,1-1 1,-1 1 0,1-1 0,-1 0 0,1 1-1,-1-1 1,1-1 0,-1 1 0,0 0-1,1 0 1,1-1 4,0-1 19,0 1 0,0-1-1,1 0 1,-1 0 0,0 0 0,0-1-1,-1 1 1,1-1 0,0 0 0,-1 0-1,0 0 1,0-1 0,0 1 0,0-1-1,0 1 1,-1-1 0,1 0 0,-1 0-1,0-1 1,0 1 0,-1 0 0,1 0 0,-1-1-1,0 1 1,0-1 0,-1 0-19,1-1 10,0 0 1,0-1-1,-1 1 1,0-1-1,-1 1 1,1-1 0,-1 1-1,0-1 1,-1 1-1,1 0 1,-1 0-1,-1 0 1,1 0-1,-1 0 1,0 0-1,0 1 1,-1-1-1,-2-2-10,4 6 22,1 0-1,-1 0 0,0 1 0,0-1 0,0 1 0,0-1 0,-1 1 0,1 0 0,0 0 0,0 0 0,-1 0 0,1 0-21,0 0 9,1 1-1,-1 0 0,1 0 1,-1-1-1,1 1 1,0 0-1,-1 0 0,1 0 1,-1 1-1,1-1 0,-1 0 1,1 0-1,-1 1 1,1-1-1,0 1 0,-1-1 1,1 1-1,0 0 1,0 0-1,-1-1 0,1 1 1,-1 1-9,-2 3 3,-1 0 1,1 0 0,1 0-1,-1 0 1,1 1 0,0 0-1,0-1 1,1 1 0,-1 0-1,1 1 1,1-1-1,-1 0 1,1 0 0,0 1-1,1-1 1,-1 3-4,0 6-5,1 1-1,1-1 1,1 1 0,0-1 0,0 0-1,3 7 6,-4-18-12,1 0 0,-1 0-1,1 1 1,-1-1 0,1 0-1,0-1 1,1 1 0,-1 0-1,1 0 1,0-1 0,-1 0-1,4 3 13,-3-4-5,-1 0-1,1 0 0,0-1 1,-1 1-1,1-1 0,0 0 1,0 0-1,0 0 0,-1 0 1,1 0-1,0-1 0,0 1 1,0-1-1,1 0 0,-1 0 1,0 0-1,0 0 0,0-1 1,2 0 4,0 0 15,1 0 0,0 0-1,-1-1 1,1 0-1,-1 0 1,0-1-1,0 0 1,1 0-1,-2 0 1,1 0 0,0-1-1,-1 1 1,1-1-1,-1-1 1,1 0-14,-3 1 23,1 1 0,-1-1 0,1 1 0,-1-1 0,-1 0 0,1 0 0,0 0 0,-1 0 0,0 0 1,0 0-1,0 0 0,0-1 0,-1 1 0,0 0 0,0 0 0,0-1 0,0 1 0,0 0 0,-1 0 0,0-1 0,-1-1-23,0 0 1,0 1 0,0 0 0,-1 0 0,0 0-1,0 1 1,0-1 0,-1 1 0,0 0 0,1 0-1,-1 0 1,-1 0 0,1 0 0,-3-1-1,5 3 6,-1 1 1,1-1-1,-1 0 1,1 1-1,-1-1 1,0 1-1,0 0 0,0 0 1,0 0-1,0 0 1,0 0-1,0 1 1,0-1-1,0 1 1,0 0-1,0 0 1,0 0-1,0 0 1,0 1-1,0-1 0,0 1 1,0 0-1,0 0 1,-1 0-7,0 2-5,1-1-1,0 0 1,1 1 0,-1 0-1,0-1 1,1 1 0,0 0 0,0 1-1,0-1 1,0 0 0,0 0 0,0 1-1,1-1 1,0 1 0,-1 0 0,1-1-1,0 5 6,-1 0 1,1 0-1,0 0 1,1 1 0,-1-1-1,2 1 1,-1-1-1,1 4 0,0-7-4,0-1-1,1 0 0,-1 0 1,1 0-1,-1 0 0,1 0 1,0-1-1,1 1 0,-1 0 1,1-1-1,-1 0 0,1 0 1,0 1-1,0-2 0,0 1 1,1 0-1,-1-1 0,1 1 1,-1-1-1,1 0 0,0 0 1,0 0-1,0-1 0,0 0 1,0 1-1,0-1 0,1-1 1,-1 1-1,0 0 0,0-1 1,1 0-1,-1 0 0,0-1 1,0 1-1,1-1 0,-1 0 1,0 0-1,0 0 1,0 0-1,3-2 5,-6 2 6,0 1 1,0-1-1,0 1 0,0-1 1,0 0-1,-1 0 0,1 0 1,0 1-1,0-1 0,0 0 1,-1 0-1,1 0 1,-1 0-1,1 0 0,-1 0 1,1 0-1,-1 0 0,1-1 1,-1 1-1,0 0 0,0 0 1,1 0-1,-1 0 1,0 0-1,0-1 0,0 1 1,0 0-1,-1 0 0,1 0-6,-1-5 1,0 1 0,-1 0 0,1 0 0,-1 0 0,-2-3-1,2 4-3,-3-6 24,0-1-1,-1 1 0,-1 0 0,0 1 0,0-1 0,-1 1 0,0 1 1,0 0-1,-3-2-20,9 8 6,-1-1-1,0 1 1,0 0 0,0 0 0,0 1-1,0-1 1,-1 0-6,3 2 2,-1-1 0,1 1 0,0 0 0,0-1 0,-1 1-1,1 0 1,0 0 0,-1 0 0,1 0 0,0 0 0,0 0 0,-1 0 0,1 0 0,0 1-1,0-1 1,-1 0 0,1 1 0,0-1 0,0 1 0,0 0 0,-1 0-2,-2 1-3,1 1 1,0 1 0,0-1-1,1 0 1,-1 1-1,1-1 1,-1 1-1,1 0 1,0 0 0,0 0-1,1 0 1,-1 0-1,1 0 1,0 0-1,0 0 1,0 1 0,1 2 2,-2 3-21,2 0 0,-1 1 0,2-1 0,-1 0 1,1 0-1,1 0 0,0 4 21,-1-13-2,-1 1-1,1 0 0,0-1 1,-1 1-1,1-1 0,0 1 1,0-1-1,0 1 1,0-1-1,0 0 0,0 1 1,0-1-1,1 0 0,-1 0 1,0 0-1,1 0 1,-1 0-1,1 0 0,-1 0 1,1-1-1,0 2 3,-1-2 4,0 0 0,0 0-1,0 0 1,-1 0 0,1 0 0,0 0-1,0 0 1,0 0 0,-1 0 0,1 0 0,0 0-1,0 0 1,0-1 0,-1 1 0,1 0-1,0-1 1,0 1 0,-1 0 0,1-1-1,0 1 1,-1-1 0,1 1 0,-1-1-1,1 1 1,0-1 0,-1 0 0,1 1-1,-1-1 1,1 0 0,-1 1 0,0-1-1,1 0 1,-1 1 0,0-1 0,1 0-1,-1 0 1,0 0 0,0 1 0,0-1-1,0 0 1,0 0 0,0 0 0,0 0-4,1-4 6,-1 0-1,-1-1 1,1 1 0,-1 0 0,0 0 0,0-1 0,0 1 0,-1 0-1,1 0 1,-1 0 0,-1 1 0,1-1 0,-1 0 0,1 1-1,-1-1 1,-1 1 0,1 0 0,-1 0 0,1 0 0,-1 1-1,-4-4-5,-1 6-2174,8 1-798,1 0-1017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3:50.23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119 46 5632,'0'0'113,"0"0"0,-1 0 0,1 0 0,0 0 0,0 0-1,0 0 1,-1 0 0,1 0 0,0 0 0,0 0 0,0 0 0,0 0 0,-1-1 0,1 1 0,0 0 0,0 0 0,0 0 0,-1 0 0,1 0 0,0 0 0,0-1-1,0 1 1,0 0 0,0 0 0,0 0 0,-1 0 0,1-1 0,0 1 0,0 0 0,0 0 0,0 0-113,0-1 69,0 1 0,0 0 1,-1-1-1,1 1 0,0 0 0,0 0 1,0-1-1,-1 1 0,1 0 0,0 0 1,0 0-1,-1-1 0,1 1 0,0 0 1,0 0-1,-1 0 0,1 0 0,0 0 1,-1-1-1,1 1 0,0 0 0,0 0 1,-1 0-1,1 0 0,0 0 0,-1 0 1,1 0-1,0 0 0,-1 0 0,1 0 1,0 0-70,-9-1 1376,3 1-466,-2 10-546,6-5-370,-1 1 0,1-1 0,1 0-1,-1 1 1,1 0 0,0-1 0,0 1 0,0 0-1,1 0 1,0-1 0,1 5 6,-1-7-4,0-1-1,0 1 1,0-1-1,1 0 1,-1 1-1,1-1 1,0 0 0,0 1-1,0-1 1,0 0-1,0 0 1,0 1 0,1-1-1,-1 0 1,1 0-1,-1-1 1,1 1-1,0 0 1,0 0 0,-1-1-1,1 1 1,0-1-1,1 0 1,-1 0 0,0 1-1,0-1 1,0-1-1,2 2 5,-3-2 12,0 0 0,-1 0 0,1 1-1,0-1 1,0 0 0,0 0 0,-1 0-1,1 0 1,0 0 0,0 0 0,0 0 0,-1 0-1,1 0 1,0-1 0,0 1 0,0 0-1,-1 0 1,1-1 0,0 1 0,-1-1 0,1 1-1,0 0 1,-1-1 0,1 1 0,0-1-1,-1 0 1,1 1 0,0-1-12,0-1 46,-1 1-1,1-1 1,0 0-1,-1 1 1,1-1 0,-1 0-1,1 1 1,-1-1 0,0 0-1,0 0 1,0 0 0,0 1-1,0-2-45,-1-3 85,1 0 1,-1 0-1,0 0 0,-1 0 1,0 0-1,0 0 0,-2-5-85,0 5 44,1 0 1,-1 0-1,0 1 0,0-1 0,0 1 1,-4-3-45,7 7 4,0 0 1,0 0-1,0 0 1,0 0 0,0 0-1,0 1 1,-1-1-1,1 0 1,0 1 0,0-1-1,-1 1 1,1 0-1,0-1 1,-1 1 0,1 0-1,-1 0 1,1 0 0,0-1-1,-1 2 1,1-1-1,-1 0 1,1 0 0,0 0-1,-1 1 1,1-1-1,0 0 1,-1 1 0,1 0-1,0-1 1,0 1-1,-1 0 1,1-1 0,0 1-1,0 0 1,-1 1-5,-1 1-6,-1 1-1,1 0 1,0 0 0,1 0-1,-1 0 1,1 1 0,0-1 0,0 1-1,0-1 1,0 1 0,1 0-1,-1 3 7,0-2 0,1 0 1,0 0-1,1 0 0,-1 0 0,1 1 0,0-1 0,0 0 0,1 0 0,1 6 0,-2-11-5,1 0 0,-1 0 1,0 1-1,1-1 0,-1 0 0,1 0 0,-1 0 0,1 0 0,0 0 0,-1 0 0,1 0 1,0 0-1,0 0 0,0 0 0,-1 0 0,1 0 0,0 0 0,0-1 0,1 1 0,-1 0 1,0-1-1,0 1 5,1-1 2,-1 1 1,0-1-1,1 0 1,-1 0-1,1 0 1,-1 0-1,0-1 1,1 1 0,-1 0-1,0 0 1,0-1-1,1 1 1,-1-1-1,0 1 1,0-1-1,1 0 1,0 0-3,2-2 37,0 0 0,0 0-1,0-1 1,0 0 0,0 0 0,-1 0 0,0 0 0,1 0-1,-2 0 1,3-4-37,-3 4 17,0 0 0,-1 0-1,1-1 1,-1 1 0,0-1-1,0 1 1,0-1 0,0 0 0,-1 1-1,0-1 1,0 1 0,0-1-1,-1 0 1,1 1 0,-1-1 0,0 0-1,-1 1 1,1 0 0,-1-1-1,1 1 1,-1 0 0,-1 0 0,1 0-1,-1 0 1,1 0 0,-1 0-1,0 1 1,0-1 0,-1 1 0,-2-2-17,5 4 2,0 0 1,0 0-1,0 0 1,0 0-1,-1 0 1,1 1 0,0-1-1,0 1 1,0-1-1,-1 1 1,1-1 0,0 1-1,-1-1 1,1 1-1,0 0 1,-1 0-1,1 0 1,0 0 0,-1 0-1,1 0 1,-1 0-1,1 0 1,0 1 0,-1-1-1,1 0 1,0 1-1,0-1 1,-1 1-1,1 0 1,0-1 0,0 1-1,0 0 1,0 0-1,-1 0 1,1-1 0,0 1-1,1 0 1,-2 1-3,0 1-7,0 0 0,-1 0 0,2 0 0,-1 0 0,0 0 0,1 1 0,-1-1 0,1 0 0,0 1 0,0-1 0,0 1 0,0 0 0,1-1 0,0 4 7,0-1-25,0 1 0,1-1 0,0 0 0,1 1 0,-1-1 0,1 0 0,0 0 0,1 0 0,2 5 25,-4-9-2,0 0 1,0 0 0,1 0 0,-1 0 0,0 0 0,0-1 0,1 1 0,-1-1 0,1 1 0,0-1 0,-1 1 0,1-1 0,0 0 0,0 0 0,0 0 0,0 0 0,0 0 0,0 0 0,0 0 0,0-1 0,0 1 0,0-1 0,1 1 0,-1-1 0,0 0 0,0 0 0,0 0 0,1 0 0,-1 0 0,1-1 1,1 0 38,0 0 0,-1 0 0,1-1 0,0 1 0,-1-1 0,1 0 1,-1 0-1,0-1 0,1 1 0,-1 0 0,0-1 0,-1 0 0,1 0 1,0 0-1,-1 0 0,1 0 0,-1 0 0,0-1 0,0 1 1,0-2-39,-1 3 23,0-1 0,0 0 0,-1 1 0,1-1 1,-1 0-1,1 0 0,-1 0 0,0 0 1,0 1-1,0-1 0,0 0 0,-1 0 0,1 0 1,-1 1-1,0-1 0,0 0 0,0 0 1,0 1-1,0-1 0,0 1 0,-1-1 0,1 1 1,-1 0-1,0-1 0,0 1 0,0 0 1,0 0-1,-1-1-23,3 2 1,-1 1 0,0-1 1,1 1-1,-1-1 1,0 1-1,1-1 0,-1 1 1,0 0-1,1-1 0,-1 1 1,0 0-1,0-1 0,1 1 1,-1 0-1,0 0 0,0 0 1,0 0-1,1-1 0,-1 1 1,0 0-1,0 1 1,0-1-1,0 0 0,1 0 1,-1 0-1,0 0 0,0 1 1,0-1-2,-1 1-4,0 0 1,1 1-1,-1-1 1,1 0 0,-1 1-1,1-1 1,0 1-1,-1 0 1,1-1-1,0 1 1,-1 2 3,-2 4-11,1 0 1,-1 0-1,2 0 0,-1 0 0,1 3 11,0-1-50,0 1 0,1 0 0,0 8 50,1-15-17,0-1 0,0 1 0,1 0 0,-1 0 1,1 0-1,0 0 0,0-1 0,0 1 0,1 0 0,-1-1 0,2 2 17,-3-4-1,1 0 0,0-1 0,-1 1-1,1 0 1,-1-1 0,1 1-1,0-1 1,0 1 0,-1-1 0,1 1-1,0-1 1,0 0 0,0 1-1,-1-1 1,1 0 0,0 0 0,0 1-1,0-1 1,0 0 0,0 0-1,-1 0 1,1 0 0,0 0 0,0 0-1,0-1 1,0 1 0,0 0-1,0 0 1,0-1 1,1 1 23,1-1 0,-1 0 0,1 0 0,-1-1 0,0 1 0,0 0 0,0-1 0,1 1 0,-2-1-1,2 0-22,0-2 96,0 0 0,0 0 0,-1 0-1,1 0 1,-1-1 0,0 1 0,0-1-1,0 1 1,0-1 0,-1 0 0,0 0-1,1-4-95,-2 7 26,1-1-1,-1 1 0,0 0 0,0-1 0,0 1 1,0-1-1,0 1 0,0 0 0,-1-1 0,1 1 1,-1-1-1,0 1 0,0 0 0,0 0 0,0-1 1,0 1-1,0 0 0,0 0 0,-1 0 0,1 0 1,-1 1-1,1-1 0,-1 0 0,0 0 0,0 1 1,0-1-1,0 1-25,1 0 0,0 1-1,-1-1 1,1 1 0,0-1 0,0 1 0,-1-1-1,1 1 1,-1 0 0,1 0 0,0 0 0,-1 0 0,1 0-1,0 0 1,-1 0 0,1 0 0,0 0 0,-1 1-1,1-1 1,0 0 0,-1 1 0,1 0 0,0-1 0,0 1-1,-1-1 1,1 1 0,0 0 0,0 0 0,0 0 0,-3 3 0,0-1 0,1 1 0,0 0-1,-1 0 1,1 0 0,-1 4 0,-2 3-15,1 1 0,0-1-1,0 1 1,2 1 0,-1-1-1,2 0 1,0 1 0,0 3 15,1-10-11,-2 29-72,2-33 78,1 0 0,0-1 0,1 1 1,-1 0-1,0-1 0,0 1 0,1-1 0,-1 1 0,1-1 0,-1 1 0,1-1 1,0 1-1,-1-1 0,1 1 0,0-1 0,0 0 0,0 1 0,1-1 5,-2 0-24,0-1 0,1 0 0,-1 0 0,0 0 0,1 0-1,-1 0 1,0 1 0,1-1 0,-1 0 0,0 0-1,1 0 1,-1 0 0,0 0 0,1 0 0,-1 0-1,0 0 1,1 0 0,-1 0 0,1 0 0,-1-1 0,0 1-1,1 0 1,-1 0 0,0 0 0,1 0 0,-1-1-1,0 1 1,0 0 0,1 0 0,-1 0 0,0-1 0,0 1-1,1 0 1,-1-1 24,10-12-3089,-4 5 355,3 0-1452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3:51.03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477 180 6400,'1'-1'352,"0"-1"0,0 1 1,-1 0-1,1 0 0,-1-1 1,1 1-1,-1-1 0,1 1 1,-1 0-1,0-1 0,0 1 1,0-1-1,0 1 0,0-1-352,0-26 2393,-1 13-1622,1 9-538,0 0 0,-1 0 0,1 0 0,-1 0 0,-1 0 0,1 0 0,-1 0 0,0 0 0,-1-1-233,2 4 115,-1 0 0,0 0 0,0 0 0,0 0 0,0 0 0,-1 1 0,1-1 0,-1 1 0,0-1 0,1 1 0,-1 0 1,0 0-1,0 0 0,-1 1 0,1-1 0,0 1 0,-1-1-115,-5-1 82,-1 1 0,1 0 1,0 0-1,-1 0 0,1 2 0,-1-1 1,1 1-1,-1 0 0,1 1 0,-1 0 1,1 1-1,0 0 0,-1 0 0,1 1 1,-2 1-83,-1 1 5,0 0 0,1 1 0,-1 0 0,1 1 0,1 0 1,0 1-1,0 0 0,0 0 0,1 1 0,0 1 0,-1 2-5,-8 12-3,1 0 0,2 2 0,0 0 0,2 1-1,-9 24 4,13-28-14,1-1-1,1 1 1,1 1-1,1-1 1,2 1 0,0 0-1,1 3 15,0 5 157,2 0 1,2 1-1,0-1 0,7 25-157,-8-48 61,1 0 0,1-1 0,-1 1 0,1-1 0,1 0 0,-1 0 0,1 0 0,1 0 0,-1-1 0,1 0 0,1 1 0,-1-2 0,1 1 0,0-1 0,1 0 0,4 3-61,1 0 102,0-1 0,1-1 0,0-1 0,0 1 0,0-2 0,1 0-1,-1-1 1,1 0 0,0-1 0,5 0-102,11 1 180,1-3 0,0 0 0,0-2 0,-1-2 0,1 0 0,22-7-180,4-4 4,-1-2 1,-1-3-1,4-4-4,-25 8 165,11-8-165,-24 11-559,0 2 1,0 0-1,0 2 1,18-5 558,-37 13-221,-1-1-40,0 1 0,0 0 0,0-1 0,0 1 0,0 0 1,0 0-1,0 0 0,0 0 0,1 0 0,-1 0 0,0 0 0,0 0 0,0 0 0,0 1 0,0-1 1,0 0-1,0 1 0,0-1 261,5 3-4837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3:53.11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143 89 5120,'0'-1'161,"-1"1"1,1-1-1,-1 1 1,0-1-1,1 1 0,-1 0 1,0-1-1,0 1 1,1 0-1,-1-1 0,0 1 1,0 0-1,1 0 1,-1 0-1,0-1 1,0 1-1,0 0-161,-22 0 1366,-4-2-282,21 0-901,2 1 20,1 0 0,-1 0 0,0 0 0,1 1 1,-1-1-1,0 1 0,1 0 0,-2 0-203,4 0 48,0 0 0,0 1 0,0-1 0,-1 0 0,1 1 0,0-1 0,0 1 0,0 0 0,0-1 0,0 1 0,0 0 0,0 0 0,0-1 0,1 1 0,-1 0 0,0 0 0,0 0 0,1 0 0,-1 0 0,0 0 0,1 0 0,-1 0 0,1 0 0,-1 1 0,1-1 0,0 0 0,0 0 0,-1 1-48,-1 8 111,1 0 0,0 0 0,0-1 0,1 1 0,1 0 0,1 9-111,0 0 116,2 0 0,0 0 0,3 3-116,-5-13 11,1-1 1,1 1 0,0-1 0,0 0 0,1-1 0,0 1 0,0-1 0,4 4-12,-7-8 3,0-1 1,0 0-1,0 1 1,1-1-1,-1 0 1,1 0-1,0-1 0,-1 1 1,1 0-1,0-1 1,0 0-1,0 0 1,0 0-1,0 0 0,0 0 1,0 0-1,1-1 1,-1 1-1,0-1 1,0 0-1,0 0 1,1 0-1,-1-1 0,0 1 1,1-1-4,2-1 34,-1 0 1,1 0-1,-1 0 1,1-1-1,-1 1 1,0-2-1,0 1 1,0 0-1,0-1 1,-1 0-1,1 0 0,-1 0 1,3-4-35,-3 2 41,1-1 1,-1 1-1,0-1 0,-1 0 1,0 0-1,0 0 0,0-1 0,-1 1 1,0-1-1,0 0-41,-1-3 28,1 1-1,-1-1 1,-1 0-1,0 0 1,-1 1-1,0-1 1,0 0 0,-1 1-1,0-1 1,-1 1-1,-1 0 1,1-1-1,-2 2 1,1-1 0,-3-4-28,3 10 7,1-1 1,-1 1 0,0 0 0,0-1 0,0 2 0,0-1 0,-1 0 0,1 1-1,-1 0 1,0 0 0,0 0 0,0 1 0,-1 0 0,1 0 0,0 0 0,-1 1 0,-1-1-8,0 1 11,0 0 0,0 0 0,0 0 0,0 1 0,0 0 0,0 0 0,0 1 0,0 0 0,1 0 0,-1 1 0,0 0 0,0 0 0,-4 2-11,8-2-6,1 0-1,-1-1 1,0 1-1,1 0 1,-1 0 0,1 1-1,0-1 1,-1 1 0,1-1-1,0 1 1,0-1 0,1 1-1,-1 0 1,1 0 0,-1 0-1,1 0 1,0 0 0,0 0-1,0 0 1,1 1 0,-1-1-1,1 0 1,0 0 0,0 1-1,0-1 1,0 0 0,0 1 6,1 6-6,0 0 1,1 1 0,0-1 0,1 0-1,0 0 1,0 0 0,5 7 5,-4-7-4,2-1 1,-1 0-1,1 0 1,1-1-1,-1 0 1,1 0-1,1 0 1,0-1 0,0 0-1,0 0 1,8 4 3,-11-8-8,1 0 1,0 0-1,0-1 1,-1 1-1,1-1 1,1 0-1,-1-1 1,0 0-1,4 1 8,-6-2-2,1 0 0,-1 0 0,1 0 0,-1-1-1,1 1 1,-1-1 0,0 0 0,1-1 0,-1 1 0,0-1 0,0 1 0,0-1 0,4-3 2,-6 4-1,0 0 1,0-1-1,0 1 1,-1-1 0,1 1-1,0-1 1,-1 1 0,1-1-1,-1 0 1,0 0 0,1 0-1,-1 0 1,0 0 0,0 0-1,0 0 1,0 0 0,-1-1-1,1 0 1,-1-1 3,1 1 0,-1 0 1,0-1-1,0 1 0,-1-1 0,1 1 0,-1-1 0,1 1 0,-1 0 0,0-1 0,-1-1-3,-3-4 11,1 0-1,-1 0 1,-1 0-1,1 1 1,-1 0-1,-1 0 1,0 0 0,-1 0-11,0 0 29,-1 1 1,0 0 0,0 1-1,0 0 1,0 0 0,-2 1-30,8 3 0,-1 0 0,0 0 0,0 1 1,0-1-1,0 1 0,0 0 0,0 0 0,0 1 0,-1-1 1,1 1-1,0 0 0,0 0 0,0 0 0,-1 1 1,1-1-1,0 1 0,-3 1 0,4-1-2,0 1 0,1 0 1,0-1-1,-1 1 0,1 0 1,0 0-1,0 0 0,0 0 1,0 0-1,0 1 0,1-1 1,-1 1-1,1-1 0,0 1 1,-1-1-1,1 1 0,0 0 0,0 0 1,1-1-1,-1 1 0,1 0 1,-1 0-1,1 0 0,0 2 2,-1 8 13,1 0 0,1 0 0,0 0 0,3 11-13,-1-7-37,1-1 0,5 14 37,-7-24-6,0-1-1,0 1 1,0-1-1,1 0 0,0 0 1,0 0-1,1 0 1,-1-1-1,1 1 1,1-1 6,-4-3-6,0 0 0,0-1-1,0 1 1,0 0 0,0-1 0,0 1 0,0-1 0,0 0 0,0 1 0,0-1 0,0 0-1,0 0 1,1 1 0,-1-1 0,0 0 0,0 0 0,0 0 0,0 0 0,0-1-1,1 1 1,-1 0 0,0 0 0,0-1 0,0 1 0,0-1 0,0 1 0,0-1 0,0 1-1,0-1 1,0 0 0,0 1 0,0-1 0,0 0 0,-1 0 0,1 0 0,0 0-1,0 0 1,-1 0 6,3-2 5,0 0-1,-1 0 1,0 0 0,0-1-1,0 1 1,0-1-1,0 1 1,-1-1 0,0 0-1,1-3-4,-1 1 29,-1 1-1,0-1 1,0 0 0,0 1-1,-1-1 1,0 0-1,0 1 1,0-1-1,-1 1 1,0-1 0,0 1-1,0 0 1,-1 0-1,1 0 1,-1 0 0,-1 0-1,1 0 1,-1 1-1,1 0 1,-1 0-1,-1 0 1,1 0 0,0 0-1,-1 1 1,0-1-29,4 4 1,1 0 0,0 0 1,-1 0-1,1 0 0,-1-1 1,1 1-1,0 0 0,-1 0 1,1 0-1,0 0 0,-1 0 1,1 0-1,0 0 0,-1 0 1,1 0-1,-1 0 0,1 0 1,0 0-1,-1 0 0,1 1 1,0-1-1,-1 0 0,1 0 1,0 0-1,-1 0 0,1 1 1,0-1-1,-1 0 0,1 0 1,0 1-1,0-1 0,-1 0 1,1 0-1,0 1 0,0-1 0,-1 0 1,1 1-1,0-1 0,0 0 1,0 1-1,0-1 0,0 0 1,-1 1-1,1-1 0,0 1 1,0-1-1,0 0 0,0 1 1,0-1-1,0 0 0,0 1-1,0 21 7,2-13-229,0 0-1,0 0 1,1 1-1,1-2 0,-1 1 1,1 0-1,1-1 0,0 1 223,0 1-3786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3:54.10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170 460 6400,'-7'-16'1534,"0"0"0,-2 1 0,0-1-1534,9 15 28,-9-11 1531,6 12-644,2 7-526,1 0-245,1 0 0,1 0 0,-1 0 0,1 0 0,0 0 0,1 0 0,1 4-144,5 11 251,13 34 273,2-2 1,2-1 0,3 0 0,2-3-1,22 28-524,2-2 180,-3 2 0,-4 3-1,17 43-179,-4 8-27,-33-84-309,-20-33 392,-3-10-10,-5-6-44,0 0 0,1 0 1,-1 1-1,0-1 1,0 0-1,1 0 0,-1 1 1,1-1-1,-1 0 0,0 1 1,1-1-1,-1 0 0,1 1 1,0-1-1,-1 0 0,1 1 1,0-1-1,-1 1 0,1 0 1,0-1-1,-1 1 0,1-1 1,0 1-1,0 0-2,20-8-33,-19 8 20,3-2 7,0 0-1,0 0 1,0-1-1,0 0 0,-1 1 1,1-2-1,-1 1 0,0 0 1,0-1-1,0 0 0,2-3 7,8-10-5,0-1-1,2-6 6,0 2 31,-3 3-49,-1 1-1,-1-2 1,5-11 18,-11 20 6,0-1 1,-2 0-1,1 1 0,-1-1 1,-1 0-1,0-1 0,0-5-6,-2-18 75,-1 1 0,-2-1 0,-1 1 1,-2 0-1,-1 0 0,-10-28-75,-18-42 115,-30-57-115,39 103 75,-24-39-75,32 68 25,0 1 0,-3 1 1,0 0-1,-3 0-25,1 3 11,-1 1 1,-1 1-1,-1 1 0,-1 2 1,-1 0-1,0 2 1,-11-4-12,30 17 11,-1 1 1,1 0-1,-1 1 1,0 0 0,0 1-1,0-1 1,0 2-1,0 0 1,0 0-1,0 1 1,-10 0-12,13 1 10,-1 1 0,0-1 0,1 1 0,-1 0 0,1 1 0,0 0 0,0 0 0,0 0 0,0 1 0,0 0 0,1 0 0,0 1 0,0 0 0,0 0 0,-4 5-10,-7 9-246,2 0 0,0 1-1,1 1 1,1 0 0,1 1 0,1 1 246,9-20-232,1 0 0,-1 1 0,1-1 1,0 1-1,0-1 0,0 1 0,1-1 0,-1 1 1,1 0-1,0-1 0,0 1 0,0 0 1,1 1 231,6 15-4016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095BB-E9AF-43A5-BBB4-80DC9B3ED73A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ACD91-3E8E-4C8D-A76B-4D62B403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5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48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7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9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64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5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3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7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9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57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7.png"/><Relationship Id="rId18" Type="http://schemas.openxmlformats.org/officeDocument/2006/relationships/customXml" Target="../ink/ink8.xml"/><Relationship Id="rId26" Type="http://schemas.openxmlformats.org/officeDocument/2006/relationships/customXml" Target="../ink/ink12.xml"/><Relationship Id="rId39" Type="http://schemas.openxmlformats.org/officeDocument/2006/relationships/image" Target="../media/image20.png"/><Relationship Id="rId3" Type="http://schemas.openxmlformats.org/officeDocument/2006/relationships/image" Target="../media/image2.png"/><Relationship Id="rId21" Type="http://schemas.openxmlformats.org/officeDocument/2006/relationships/image" Target="../media/image11.png"/><Relationship Id="rId34" Type="http://schemas.openxmlformats.org/officeDocument/2006/relationships/customXml" Target="../ink/ink16.xml"/><Relationship Id="rId7" Type="http://schemas.openxmlformats.org/officeDocument/2006/relationships/image" Target="../media/image4.png"/><Relationship Id="rId12" Type="http://schemas.openxmlformats.org/officeDocument/2006/relationships/customXml" Target="../ink/ink5.xml"/><Relationship Id="rId17" Type="http://schemas.openxmlformats.org/officeDocument/2006/relationships/image" Target="../media/image9.png"/><Relationship Id="rId25" Type="http://schemas.openxmlformats.org/officeDocument/2006/relationships/image" Target="../media/image13.png"/><Relationship Id="rId33" Type="http://schemas.openxmlformats.org/officeDocument/2006/relationships/image" Target="../media/image17.png"/><Relationship Id="rId38" Type="http://schemas.openxmlformats.org/officeDocument/2006/relationships/customXml" Target="../ink/ink18.xml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6" Type="http://schemas.openxmlformats.org/officeDocument/2006/relationships/customXml" Target="../ink/ink7.xml"/><Relationship Id="rId20" Type="http://schemas.openxmlformats.org/officeDocument/2006/relationships/customXml" Target="../ink/ink9.xml"/><Relationship Id="rId29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.xml"/><Relationship Id="rId11" Type="http://schemas.openxmlformats.org/officeDocument/2006/relationships/image" Target="../media/image6.png"/><Relationship Id="rId24" Type="http://schemas.openxmlformats.org/officeDocument/2006/relationships/customXml" Target="../ink/ink11.xml"/><Relationship Id="rId32" Type="http://schemas.openxmlformats.org/officeDocument/2006/relationships/customXml" Target="../ink/ink15.xml"/><Relationship Id="rId37" Type="http://schemas.openxmlformats.org/officeDocument/2006/relationships/image" Target="../media/image19.pn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23" Type="http://schemas.openxmlformats.org/officeDocument/2006/relationships/image" Target="../media/image12.png"/><Relationship Id="rId28" Type="http://schemas.openxmlformats.org/officeDocument/2006/relationships/customXml" Target="../ink/ink13.xml"/><Relationship Id="rId36" Type="http://schemas.openxmlformats.org/officeDocument/2006/relationships/customXml" Target="../ink/ink17.xml"/><Relationship Id="rId10" Type="http://schemas.openxmlformats.org/officeDocument/2006/relationships/customXml" Target="../ink/ink4.xml"/><Relationship Id="rId19" Type="http://schemas.openxmlformats.org/officeDocument/2006/relationships/image" Target="../media/image10.png"/><Relationship Id="rId31" Type="http://schemas.openxmlformats.org/officeDocument/2006/relationships/image" Target="../media/image16.png"/><Relationship Id="rId4" Type="http://schemas.openxmlformats.org/officeDocument/2006/relationships/customXml" Target="../ink/ink1.xml"/><Relationship Id="rId9" Type="http://schemas.openxmlformats.org/officeDocument/2006/relationships/image" Target="../media/image5.png"/><Relationship Id="rId14" Type="http://schemas.openxmlformats.org/officeDocument/2006/relationships/customXml" Target="../ink/ink6.xml"/><Relationship Id="rId22" Type="http://schemas.openxmlformats.org/officeDocument/2006/relationships/customXml" Target="../ink/ink10.xml"/><Relationship Id="rId27" Type="http://schemas.openxmlformats.org/officeDocument/2006/relationships/image" Target="../media/image14.png"/><Relationship Id="rId30" Type="http://schemas.openxmlformats.org/officeDocument/2006/relationships/customXml" Target="../ink/ink14.xml"/><Relationship Id="rId35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7616-E1C7-43D8-A9E3-EAB39E0887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7.1: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Graphing Ordered Pairs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814DE-1085-4994-9D3C-AAA1E90775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753576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29451" y="343185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</a:p>
        </p:txBody>
      </p:sp>
      <p:sp>
        <p:nvSpPr>
          <p:cNvPr id="2" name="Rectangle 1"/>
          <p:cNvSpPr/>
          <p:nvPr/>
        </p:nvSpPr>
        <p:spPr>
          <a:xfrm>
            <a:off x="209799" y="1641528"/>
            <a:ext cx="1169770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Students will plot points using the coordinate system.</a:t>
            </a: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Students will identify the quadrant associated with a point.</a:t>
            </a: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Students will identify the coordinates of a point.</a:t>
            </a:r>
          </a:p>
        </p:txBody>
      </p:sp>
    </p:spTree>
    <p:extLst>
      <p:ext uri="{BB962C8B-B14F-4D97-AF65-F5344CB8AC3E}">
        <p14:creationId xmlns:p14="http://schemas.microsoft.com/office/powerpoint/2010/main" val="3499490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BBB12-E235-40C7-A43F-E80092884E84}"/>
              </a:ext>
            </a:extLst>
          </p:cNvPr>
          <p:cNvSpPr txBox="1">
            <a:spLocks/>
          </p:cNvSpPr>
          <p:nvPr/>
        </p:nvSpPr>
        <p:spPr>
          <a:xfrm>
            <a:off x="95210" y="209068"/>
            <a:ext cx="3202795" cy="8183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1CAA3-07EC-40D4-A113-FA75DC57A763}"/>
              </a:ext>
            </a:extLst>
          </p:cNvPr>
          <p:cNvSpPr txBox="1">
            <a:spLocks/>
          </p:cNvSpPr>
          <p:nvPr/>
        </p:nvSpPr>
        <p:spPr>
          <a:xfrm>
            <a:off x="95210" y="1143000"/>
            <a:ext cx="12032833" cy="5715000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b="1" u="sng" dirty="0"/>
              <a:t>Graph:</a:t>
            </a:r>
            <a:r>
              <a:rPr lang="en-US" sz="3000" dirty="0"/>
              <a:t> a point which is an ordered pair of numbers on a plane.</a:t>
            </a:r>
          </a:p>
          <a:p>
            <a:r>
              <a:rPr lang="en-US" sz="3000" b="1" u="sng" dirty="0"/>
              <a:t>X-Axis:</a:t>
            </a:r>
            <a:r>
              <a:rPr lang="en-US" sz="3000" dirty="0"/>
              <a:t> the horizontal axis</a:t>
            </a:r>
          </a:p>
          <a:p>
            <a:r>
              <a:rPr lang="en-US" sz="3000" b="1" u="sng" dirty="0"/>
              <a:t>Y-Axis:</a:t>
            </a:r>
            <a:r>
              <a:rPr lang="en-US" sz="3000" dirty="0"/>
              <a:t> the vertical axis</a:t>
            </a:r>
          </a:p>
          <a:p>
            <a:r>
              <a:rPr lang="en-US" sz="3000" b="1" u="sng" dirty="0"/>
              <a:t>Origin:</a:t>
            </a:r>
            <a:r>
              <a:rPr lang="en-US" sz="3000" dirty="0"/>
              <a:t> the point where the axes cross (0,0)</a:t>
            </a:r>
          </a:p>
          <a:p>
            <a:r>
              <a:rPr lang="en-US" sz="3000" b="1" u="sng" dirty="0"/>
              <a:t>Coordinate Plane:</a:t>
            </a:r>
            <a:r>
              <a:rPr lang="en-US" sz="3000" dirty="0"/>
              <a:t> the plane containing the points and axes.</a:t>
            </a:r>
          </a:p>
          <a:p>
            <a:r>
              <a:rPr lang="en-US" sz="3000" b="1" u="sng" dirty="0"/>
              <a:t>Coordinates:</a:t>
            </a:r>
            <a:r>
              <a:rPr lang="en-US" sz="3000" dirty="0"/>
              <a:t> the numbers in an ordered pair</a:t>
            </a:r>
          </a:p>
          <a:p>
            <a:r>
              <a:rPr lang="en-US" sz="3000" b="1" u="sng" dirty="0"/>
              <a:t>X-Coordinate:</a:t>
            </a:r>
            <a:r>
              <a:rPr lang="en-US" sz="3000" dirty="0"/>
              <a:t> the first number in an ordered pair </a:t>
            </a:r>
          </a:p>
          <a:p>
            <a:r>
              <a:rPr lang="en-US" sz="3000" b="1" u="sng" dirty="0"/>
              <a:t>Y-Coordinate:</a:t>
            </a:r>
            <a:r>
              <a:rPr lang="en-US" sz="3000" dirty="0"/>
              <a:t> the second number in an ordered pair</a:t>
            </a:r>
            <a:endParaRPr lang="en-US" sz="3000" b="1" u="sng" dirty="0"/>
          </a:p>
        </p:txBody>
      </p:sp>
    </p:spTree>
    <p:extLst>
      <p:ext uri="{BB962C8B-B14F-4D97-AF65-F5344CB8AC3E}">
        <p14:creationId xmlns:p14="http://schemas.microsoft.com/office/powerpoint/2010/main" val="2185661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1">
            <a:extLst>
              <a:ext uri="{FF2B5EF4-FFF2-40B4-BE49-F238E27FC236}">
                <a16:creationId xmlns:a16="http://schemas.microsoft.com/office/drawing/2014/main" id="{329F45E3-C125-49F5-863F-3F771273B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F23C6175-7110-4DB0-BEA4-FC1D29302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6" name="Straight Connector 15">
            <a:extLst>
              <a:ext uri="{FF2B5EF4-FFF2-40B4-BE49-F238E27FC236}">
                <a16:creationId xmlns:a16="http://schemas.microsoft.com/office/drawing/2014/main" id="{044DF19B-511F-4F07-A7AD-1A010C6BFC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17">
            <a:extLst>
              <a:ext uri="{FF2B5EF4-FFF2-40B4-BE49-F238E27FC236}">
                <a16:creationId xmlns:a16="http://schemas.microsoft.com/office/drawing/2014/main" id="{10E39F61-0304-47E3-BFDC-35A73E207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6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57200" y="640080"/>
                <a:ext cx="3659246" cy="2926080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rmAutofit/>
              </a:bodyPr>
              <a:lstStyle/>
              <a:p>
                <a:pPr defTabSz="914400">
                  <a:lnSpc>
                    <a:spcPct val="85000"/>
                  </a:lnSpc>
                  <a:spcBef>
                    <a:spcPct val="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100" b="1" i="1" u="sng" spc="-5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𝑪𝒐𝒐𝒓𝒅𝒊𝒏𝒂𝒕𝒆</m:t>
                      </m:r>
                      <m:r>
                        <a:rPr lang="en-US" sz="3100" b="1" i="1" u="sng" spc="-5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 </m:t>
                      </m:r>
                      <m:r>
                        <a:rPr lang="en-US" sz="3100" b="1" i="1" u="sng" spc="-5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𝑷𝒍𝒂𝒏𝒆</m:t>
                      </m:r>
                    </m:oMath>
                  </m:oMathPara>
                </a14:m>
                <a:endParaRPr lang="en-US" sz="3100" b="1" u="sng" spc="-5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ea typeface="+mj-ea"/>
                  <a:cs typeface="+mj-cs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640080"/>
                <a:ext cx="3659246" cy="29260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4" descr="http://2.bp.blogspot.com/-GH3BVeBcL-Q/Uu6zhdBf0sI/AAAAAAAAApM/O5OdmBZsSb4/s1600/1.PNG">
            <a:hlinkClick r:id="rId3"/>
            <a:extLst>
              <a:ext uri="{FF2B5EF4-FFF2-40B4-BE49-F238E27FC236}">
                <a16:creationId xmlns:a16="http://schemas.microsoft.com/office/drawing/2014/main" id="{A00A6AF3-8166-4090-A3D8-07681F9B13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8" r="2" b="2"/>
          <a:stretch/>
        </p:blipFill>
        <p:spPr bwMode="auto">
          <a:xfrm>
            <a:off x="4639733" y="10"/>
            <a:ext cx="755226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19">
            <a:extLst>
              <a:ext uri="{FF2B5EF4-FFF2-40B4-BE49-F238E27FC236}">
                <a16:creationId xmlns:a16="http://schemas.microsoft.com/office/drawing/2014/main" id="{7B9E7B3B-A156-4356-BF35-7825C428E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475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30799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C1E0D023-7E28-45C5-8FCF-6E686887EE84}"/>
              </a:ext>
            </a:extLst>
          </p:cNvPr>
          <p:cNvSpPr txBox="1">
            <a:spLocks/>
          </p:cNvSpPr>
          <p:nvPr/>
        </p:nvSpPr>
        <p:spPr>
          <a:xfrm>
            <a:off x="83221" y="86258"/>
            <a:ext cx="3749040" cy="64320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Plot the Points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5DCCB8F-2D32-46CF-A5E6-D48C08EFE97C}"/>
              </a:ext>
            </a:extLst>
          </p:cNvPr>
          <p:cNvSpPr txBox="1">
            <a:spLocks/>
          </p:cNvSpPr>
          <p:nvPr/>
        </p:nvSpPr>
        <p:spPr>
          <a:xfrm>
            <a:off x="83221" y="807378"/>
            <a:ext cx="2115449" cy="4800600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(3,4)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 (4,3)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 (-3,4)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 (2,-5)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(-4,-4)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(4,6)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 (6,4)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 (-2,5)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(-3,-3)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 (5,-3)</a:t>
            </a:r>
          </a:p>
        </p:txBody>
      </p:sp>
      <p:pic>
        <p:nvPicPr>
          <p:cNvPr id="6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21A74CEC-07D5-4CF3-8622-AC899A2851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8" r="2" b="2"/>
          <a:stretch/>
        </p:blipFill>
        <p:spPr bwMode="auto">
          <a:xfrm>
            <a:off x="4375149" y="86258"/>
            <a:ext cx="6775449" cy="615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8448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61E1158-7B12-442B-995B-0257BB2F1B4D}"/>
              </a:ext>
            </a:extLst>
          </p:cNvPr>
          <p:cNvSpPr txBox="1">
            <a:spLocks/>
          </p:cNvSpPr>
          <p:nvPr/>
        </p:nvSpPr>
        <p:spPr>
          <a:xfrm>
            <a:off x="88357" y="96533"/>
            <a:ext cx="3666847" cy="7973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Points with 0’s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337BBCE-6BB2-4A4E-9F3F-44FA552534F2}"/>
              </a:ext>
            </a:extLst>
          </p:cNvPr>
          <p:cNvSpPr txBox="1">
            <a:spLocks/>
          </p:cNvSpPr>
          <p:nvPr/>
        </p:nvSpPr>
        <p:spPr>
          <a:xfrm>
            <a:off x="88357" y="1013527"/>
            <a:ext cx="11624182" cy="4023360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/>
              <a:t>These points will be on either the x or y axis</a:t>
            </a:r>
          </a:p>
          <a:p>
            <a:endParaRPr lang="en-US" sz="4000" dirty="0"/>
          </a:p>
          <a:p>
            <a:r>
              <a:rPr lang="en-US" sz="4000" dirty="0"/>
              <a:t>If the </a:t>
            </a:r>
            <a:r>
              <a:rPr lang="en-US" sz="4000" b="1" u="sng" dirty="0"/>
              <a:t>x value</a:t>
            </a:r>
            <a:r>
              <a:rPr lang="en-US" sz="4000" dirty="0"/>
              <a:t> is the 0, the point will be on the y-axis</a:t>
            </a:r>
          </a:p>
          <a:p>
            <a:endParaRPr lang="en-US" sz="4000" dirty="0"/>
          </a:p>
          <a:p>
            <a:r>
              <a:rPr lang="en-US" sz="4000" dirty="0"/>
              <a:t>If the </a:t>
            </a:r>
            <a:r>
              <a:rPr lang="en-US" sz="4000" b="1" u="sng" dirty="0"/>
              <a:t>y value</a:t>
            </a:r>
            <a:r>
              <a:rPr lang="en-US" sz="4000" dirty="0"/>
              <a:t> is the 0, the point will be on the x-axis</a:t>
            </a:r>
          </a:p>
        </p:txBody>
      </p:sp>
    </p:spTree>
    <p:extLst>
      <p:ext uri="{BB962C8B-B14F-4D97-AF65-F5344CB8AC3E}">
        <p14:creationId xmlns:p14="http://schemas.microsoft.com/office/powerpoint/2010/main" val="690765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C1E0D023-7E28-45C5-8FCF-6E686887EE84}"/>
              </a:ext>
            </a:extLst>
          </p:cNvPr>
          <p:cNvSpPr txBox="1">
            <a:spLocks/>
          </p:cNvSpPr>
          <p:nvPr/>
        </p:nvSpPr>
        <p:spPr>
          <a:xfrm>
            <a:off x="83221" y="86258"/>
            <a:ext cx="3749040" cy="64320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Plot the Points</a:t>
            </a:r>
          </a:p>
        </p:txBody>
      </p:sp>
      <p:pic>
        <p:nvPicPr>
          <p:cNvPr id="6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21A74CEC-07D5-4CF3-8622-AC899A2851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8" r="2" b="2"/>
          <a:stretch/>
        </p:blipFill>
        <p:spPr bwMode="auto">
          <a:xfrm>
            <a:off x="4375149" y="86258"/>
            <a:ext cx="6775449" cy="615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98CC3E0-D6B8-4B17-8EB6-D9952ECCA235}"/>
              </a:ext>
            </a:extLst>
          </p:cNvPr>
          <p:cNvSpPr txBox="1">
            <a:spLocks/>
          </p:cNvSpPr>
          <p:nvPr/>
        </p:nvSpPr>
        <p:spPr>
          <a:xfrm>
            <a:off x="930838" y="1150870"/>
            <a:ext cx="2053805" cy="4023360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(0, -3)</a:t>
            </a: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 (-2, 0)</a:t>
            </a: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 (0, 7)</a:t>
            </a: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 (5, 0)</a:t>
            </a: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(0, -5)</a:t>
            </a: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(-6, 0)</a:t>
            </a:r>
          </a:p>
          <a:p>
            <a:pPr marL="114300" indent="0">
              <a:buFont typeface="Calibri" panose="020F050202020403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794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32277-FA81-478C-A98F-472076579335}"/>
              </a:ext>
            </a:extLst>
          </p:cNvPr>
          <p:cNvSpPr txBox="1">
            <a:spLocks/>
          </p:cNvSpPr>
          <p:nvPr/>
        </p:nvSpPr>
        <p:spPr>
          <a:xfrm>
            <a:off x="114728" y="89899"/>
            <a:ext cx="7620000" cy="4800600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which quadrant is each point located?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(4, -5)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(2, 2)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(-1, -3)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(-6, 1)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(-4, 0)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(5, 3)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(-6, -4)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(10, -14)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(-13, 4)</a:t>
            </a:r>
          </a:p>
        </p:txBody>
      </p:sp>
      <p:pic>
        <p:nvPicPr>
          <p:cNvPr id="4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3E8AC96C-AC9D-4CA8-90CB-490FD87AB0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8" r="2" b="2"/>
          <a:stretch/>
        </p:blipFill>
        <p:spPr bwMode="auto">
          <a:xfrm>
            <a:off x="4258638" y="1659605"/>
            <a:ext cx="3897043" cy="3538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2513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96CEB059-6DB3-4381-8C35-963507E367E4}"/>
              </a:ext>
            </a:extLst>
          </p:cNvPr>
          <p:cNvSpPr txBox="1">
            <a:spLocks/>
          </p:cNvSpPr>
          <p:nvPr/>
        </p:nvSpPr>
        <p:spPr>
          <a:xfrm>
            <a:off x="2057400" y="120525"/>
            <a:ext cx="8077200" cy="7116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Coordinates of the Point </a:t>
            </a:r>
          </a:p>
        </p:txBody>
      </p:sp>
      <p:pic>
        <p:nvPicPr>
          <p:cNvPr id="4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46B1804B-980F-4F2D-9B4A-AB77BE37D9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597" y="832206"/>
            <a:ext cx="5883743" cy="5466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1B0CD97-5AF9-4F61-98B6-760EE59FBDE1}"/>
              </a:ext>
            </a:extLst>
          </p:cNvPr>
          <p:cNvSpPr txBox="1"/>
          <p:nvPr/>
        </p:nvSpPr>
        <p:spPr>
          <a:xfrm>
            <a:off x="677202" y="832206"/>
            <a:ext cx="3246633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(              )</a:t>
            </a:r>
          </a:p>
          <a:p>
            <a:pPr algn="ctr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 (              )</a:t>
            </a:r>
          </a:p>
          <a:p>
            <a:pPr algn="ctr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 (              )</a:t>
            </a:r>
          </a:p>
          <a:p>
            <a:pPr algn="ctr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 (              )</a:t>
            </a:r>
          </a:p>
          <a:p>
            <a:pPr algn="ctr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(              )</a:t>
            </a:r>
          </a:p>
          <a:p>
            <a:pPr algn="ctr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(              )</a:t>
            </a:r>
          </a:p>
          <a:p>
            <a:pPr algn="ctr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DEC2473C-F3C5-4F69-95A6-4D8FC92D3B2D}"/>
                  </a:ext>
                </a:extLst>
              </p14:cNvPr>
              <p14:cNvContentPartPr/>
              <p14:nvPr/>
            </p14:nvContentPartPr>
            <p14:xfrm>
              <a:off x="11346670" y="4035293"/>
              <a:ext cx="1800" cy="36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DEC2473C-F3C5-4F69-95A6-4D8FC92D3B2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338030" y="4026293"/>
                <a:ext cx="1944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06254AC4-C9F5-4068-B40E-C08D8B711160}"/>
              </a:ext>
            </a:extLst>
          </p:cNvPr>
          <p:cNvGrpSpPr/>
          <p:nvPr/>
        </p:nvGrpSpPr>
        <p:grpSpPr>
          <a:xfrm>
            <a:off x="5908150" y="1598093"/>
            <a:ext cx="473040" cy="504000"/>
            <a:chOff x="5908150" y="1598093"/>
            <a:chExt cx="473040" cy="504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55AB87F2-A4A1-48A5-8957-627CB2272EFE}"/>
                    </a:ext>
                  </a:extLst>
                </p14:cNvPr>
                <p14:cNvContentPartPr/>
                <p14:nvPr/>
              </p14:nvContentPartPr>
              <p14:xfrm>
                <a:off x="5908150" y="1878173"/>
                <a:ext cx="142920" cy="21204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55AB87F2-A4A1-48A5-8957-627CB2272EFE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899150" y="1869173"/>
                  <a:ext cx="160560" cy="22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25C2238B-C6C7-4FFA-90CA-3339C27B537D}"/>
                    </a:ext>
                  </a:extLst>
                </p14:cNvPr>
                <p14:cNvContentPartPr/>
                <p14:nvPr/>
              </p14:nvContentPartPr>
              <p14:xfrm>
                <a:off x="6091030" y="1598093"/>
                <a:ext cx="290160" cy="50400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25C2238B-C6C7-4FFA-90CA-3339C27B537D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6082030" y="1589093"/>
                  <a:ext cx="307800" cy="52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15557BA2-FC8C-4D56-BEE8-EB4AC9EEFE39}"/>
                    </a:ext>
                  </a:extLst>
                </p14:cNvPr>
                <p14:cNvContentPartPr/>
                <p14:nvPr/>
              </p14:nvContentPartPr>
              <p14:xfrm>
                <a:off x="6162310" y="1879613"/>
                <a:ext cx="106200" cy="8460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15557BA2-FC8C-4D56-BEE8-EB4AC9EEFE3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6153310" y="1870613"/>
                  <a:ext cx="123840" cy="102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F7F5E9F0-9610-46D8-8136-A720D6480E97}"/>
                  </a:ext>
                </a:extLst>
              </p14:cNvPr>
              <p14:cNvContentPartPr/>
              <p14:nvPr/>
            </p14:nvContentPartPr>
            <p14:xfrm>
              <a:off x="7489270" y="3587453"/>
              <a:ext cx="88200" cy="11736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F7F5E9F0-9610-46D8-8136-A720D6480E97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453270" y="3551453"/>
                <a:ext cx="159840" cy="189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1" name="Group 20">
            <a:extLst>
              <a:ext uri="{FF2B5EF4-FFF2-40B4-BE49-F238E27FC236}">
                <a16:creationId xmlns:a16="http://schemas.microsoft.com/office/drawing/2014/main" id="{3FF92893-53EC-4E83-984E-9B3A7B908B51}"/>
              </a:ext>
            </a:extLst>
          </p:cNvPr>
          <p:cNvGrpSpPr/>
          <p:nvPr/>
        </p:nvGrpSpPr>
        <p:grpSpPr>
          <a:xfrm>
            <a:off x="9446950" y="1830653"/>
            <a:ext cx="574560" cy="309240"/>
            <a:chOff x="9446950" y="1830653"/>
            <a:chExt cx="574560" cy="309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8189C2EF-AAA8-449E-9649-8751DA48797F}"/>
                    </a:ext>
                  </a:extLst>
                </p14:cNvPr>
                <p14:cNvContentPartPr/>
                <p14:nvPr/>
              </p14:nvContentPartPr>
              <p14:xfrm>
                <a:off x="9446950" y="1945853"/>
                <a:ext cx="52200" cy="10404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8189C2EF-AAA8-449E-9649-8751DA48797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9411310" y="1910213"/>
                  <a:ext cx="123840" cy="17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57CC0DFB-B9DC-4CE9-852F-49791C00C23E}"/>
                    </a:ext>
                  </a:extLst>
                </p14:cNvPr>
                <p14:cNvContentPartPr/>
                <p14:nvPr/>
              </p14:nvContentPartPr>
              <p14:xfrm>
                <a:off x="9685270" y="1830653"/>
                <a:ext cx="336240" cy="30924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57CC0DFB-B9DC-4CE9-852F-49791C00C23E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9649270" y="1795013"/>
                  <a:ext cx="407880" cy="380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079E625-39F4-4304-B2CA-AA3473F4AB7C}"/>
              </a:ext>
            </a:extLst>
          </p:cNvPr>
          <p:cNvGrpSpPr/>
          <p:nvPr/>
        </p:nvGrpSpPr>
        <p:grpSpPr>
          <a:xfrm>
            <a:off x="4208590" y="5098013"/>
            <a:ext cx="637200" cy="495360"/>
            <a:chOff x="4208590" y="5098013"/>
            <a:chExt cx="637200" cy="495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A5463C63-C314-4C96-8084-67280D2B18C7}"/>
                    </a:ext>
                  </a:extLst>
                </p14:cNvPr>
                <p14:cNvContentPartPr/>
                <p14:nvPr/>
              </p14:nvContentPartPr>
              <p14:xfrm>
                <a:off x="4749670" y="5237693"/>
                <a:ext cx="96120" cy="12924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A5463C63-C314-4C96-8084-67280D2B18C7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714030" y="5202053"/>
                  <a:ext cx="167760" cy="20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DD564446-1968-43D4-B296-A35F2B71CCAB}"/>
                    </a:ext>
                  </a:extLst>
                </p14:cNvPr>
                <p14:cNvContentPartPr/>
                <p14:nvPr/>
              </p14:nvContentPartPr>
              <p14:xfrm>
                <a:off x="4208590" y="5098013"/>
                <a:ext cx="318960" cy="49536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DD564446-1968-43D4-B296-A35F2B71CCAB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172950" y="5062373"/>
                  <a:ext cx="390600" cy="567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3666B12-D4A7-488B-8129-E1FF936222F9}"/>
              </a:ext>
            </a:extLst>
          </p:cNvPr>
          <p:cNvGrpSpPr/>
          <p:nvPr/>
        </p:nvGrpSpPr>
        <p:grpSpPr>
          <a:xfrm>
            <a:off x="8670070" y="4417613"/>
            <a:ext cx="661320" cy="673560"/>
            <a:chOff x="8670070" y="4417613"/>
            <a:chExt cx="661320" cy="673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78DC5C2F-0C9E-4778-8A19-39D381BEF4C6}"/>
                    </a:ext>
                  </a:extLst>
                </p14:cNvPr>
                <p14:cNvContentPartPr/>
                <p14:nvPr/>
              </p14:nvContentPartPr>
              <p14:xfrm>
                <a:off x="8670070" y="4849973"/>
                <a:ext cx="86760" cy="12492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78DC5C2F-0C9E-4778-8A19-39D381BEF4C6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8634430" y="4813973"/>
                  <a:ext cx="158400" cy="19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5145B37B-7AC0-419D-8C6F-23A3842E3816}"/>
                    </a:ext>
                  </a:extLst>
                </p14:cNvPr>
                <p14:cNvContentPartPr/>
                <p14:nvPr/>
              </p14:nvContentPartPr>
              <p14:xfrm>
                <a:off x="8853310" y="4571333"/>
                <a:ext cx="478080" cy="51984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5145B37B-7AC0-419D-8C6F-23A3842E3816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8817670" y="4535333"/>
                  <a:ext cx="549720" cy="59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FC662623-2D75-4B67-90CF-0948E870A7D4}"/>
                    </a:ext>
                  </a:extLst>
                </p14:cNvPr>
                <p14:cNvContentPartPr/>
                <p14:nvPr/>
              </p14:nvContentPartPr>
              <p14:xfrm>
                <a:off x="8919910" y="4669973"/>
                <a:ext cx="282600" cy="14040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FC662623-2D75-4B67-90CF-0948E870A7D4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8883910" y="4633973"/>
                  <a:ext cx="354240" cy="21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456EB23C-4F4C-4FAA-AD76-BF96DCD23762}"/>
                    </a:ext>
                  </a:extLst>
                </p14:cNvPr>
                <p14:cNvContentPartPr/>
                <p14:nvPr/>
              </p14:nvContentPartPr>
              <p14:xfrm>
                <a:off x="8831710" y="4417613"/>
                <a:ext cx="322920" cy="15012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456EB23C-4F4C-4FAA-AD76-BF96DCD23762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8795710" y="4381973"/>
                  <a:ext cx="394560" cy="221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B82F73E5-46AB-42EC-BE3E-A9727FB07522}"/>
                  </a:ext>
                </a:extLst>
              </p14:cNvPr>
              <p14:cNvContentPartPr/>
              <p14:nvPr/>
            </p14:nvContentPartPr>
            <p14:xfrm>
              <a:off x="7467670" y="3038813"/>
              <a:ext cx="372960" cy="46548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B82F73E5-46AB-42EC-BE3E-A9727FB07522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432030" y="3003173"/>
                <a:ext cx="444600" cy="537120"/>
              </a:xfrm>
              <a:prstGeom prst="rect">
                <a:avLst/>
              </a:prstGeom>
            </p:spPr>
          </p:pic>
        </mc:Fallback>
      </mc:AlternateContent>
      <p:grpSp>
        <p:nvGrpSpPr>
          <p:cNvPr id="35" name="Group 34">
            <a:extLst>
              <a:ext uri="{FF2B5EF4-FFF2-40B4-BE49-F238E27FC236}">
                <a16:creationId xmlns:a16="http://schemas.microsoft.com/office/drawing/2014/main" id="{3D44E4AE-9785-4A73-9DA3-0371255CF828}"/>
              </a:ext>
            </a:extLst>
          </p:cNvPr>
          <p:cNvGrpSpPr/>
          <p:nvPr/>
        </p:nvGrpSpPr>
        <p:grpSpPr>
          <a:xfrm>
            <a:off x="7092910" y="5731973"/>
            <a:ext cx="515880" cy="610200"/>
            <a:chOff x="7092910" y="5731973"/>
            <a:chExt cx="515880" cy="610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04E88233-EEB5-43AB-A4D8-55B484176ED6}"/>
                    </a:ext>
                  </a:extLst>
                </p14:cNvPr>
                <p14:cNvContentPartPr/>
                <p14:nvPr/>
              </p14:nvContentPartPr>
              <p14:xfrm>
                <a:off x="7092910" y="6099893"/>
                <a:ext cx="117360" cy="14220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04E88233-EEB5-43AB-A4D8-55B484176ED6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7057270" y="6064253"/>
                  <a:ext cx="189000" cy="21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2F10A873-5F30-4F06-85A1-A9FE23279EE8}"/>
                    </a:ext>
                  </a:extLst>
                </p14:cNvPr>
                <p14:cNvContentPartPr/>
                <p14:nvPr/>
              </p14:nvContentPartPr>
              <p14:xfrm>
                <a:off x="7284070" y="5929613"/>
                <a:ext cx="176040" cy="41256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2F10A873-5F30-4F06-85A1-A9FE23279EE8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7248070" y="5893613"/>
                  <a:ext cx="247680" cy="48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6C5C575C-7C16-4132-8433-D798046CA3CD}"/>
                    </a:ext>
                  </a:extLst>
                </p14:cNvPr>
                <p14:cNvContentPartPr/>
                <p14:nvPr/>
              </p14:nvContentPartPr>
              <p14:xfrm>
                <a:off x="7289110" y="5731973"/>
                <a:ext cx="250560" cy="18432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6C5C575C-7C16-4132-8433-D798046CA3CD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7253110" y="5695973"/>
                  <a:ext cx="322200" cy="25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7150A955-1710-4B70-9B0F-AC6CF9D9AB9F}"/>
                    </a:ext>
                  </a:extLst>
                </p14:cNvPr>
                <p14:cNvContentPartPr/>
                <p14:nvPr/>
              </p14:nvContentPartPr>
              <p14:xfrm>
                <a:off x="7342030" y="5945813"/>
                <a:ext cx="266760" cy="19152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7150A955-1710-4B70-9B0F-AC6CF9D9AB9F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7306030" y="5909813"/>
                  <a:ext cx="338400" cy="2631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42254937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349</Words>
  <Application>Microsoft Office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Retrospect</vt:lpstr>
      <vt:lpstr>CHAPTER 7.1:  Graphing Ordered Pairs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7.1:  Graphing Ordered Pairs</dc:title>
  <dc:creator>Michael Kuniega</dc:creator>
  <cp:lastModifiedBy>Michael Kuniega</cp:lastModifiedBy>
  <cp:revision>2</cp:revision>
  <dcterms:created xsi:type="dcterms:W3CDTF">2019-12-30T21:15:14Z</dcterms:created>
  <dcterms:modified xsi:type="dcterms:W3CDTF">2019-12-30T21:24:55Z</dcterms:modified>
</cp:coreProperties>
</file>